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522" r:id="rId2"/>
    <p:sldId id="570" r:id="rId3"/>
    <p:sldId id="560" r:id="rId4"/>
    <p:sldId id="561" r:id="rId5"/>
    <p:sldId id="580" r:id="rId6"/>
    <p:sldId id="5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lash" id="{A14A57CE-FF92-4018-A910-42A3F57D5CFE}">
          <p14:sldIdLst>
            <p14:sldId id="522"/>
            <p14:sldId id="570"/>
            <p14:sldId id="560"/>
            <p14:sldId id="561"/>
            <p14:sldId id="580"/>
            <p14:sldId id="576"/>
          </p14:sldIdLst>
        </p14:section>
      </p14:sectionLst>
    </p:ext>
    <p:ext uri="{EFAFB233-063F-42B5-8137-9DF3F51BA10A}">
      <p15:sldGuideLst xmlns:p15="http://schemas.microsoft.com/office/powerpoint/2012/main">
        <p15:guide id="1" orient="horz" pos="2160">
          <p15:clr>
            <a:srgbClr val="A4A3A4"/>
          </p15:clr>
        </p15:guide>
        <p15:guide id="2" pos="383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S Anne" initials="BA"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B96"/>
    <a:srgbClr val="B4B4B2"/>
    <a:srgbClr val="E66D00"/>
    <a:srgbClr val="1E62AD"/>
    <a:srgbClr val="307CD9"/>
    <a:srgbClr val="499DEB"/>
    <a:srgbClr val="307CD7"/>
    <a:srgbClr val="3C92E4"/>
    <a:srgbClr val="4398E8"/>
    <a:srgbClr val="317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7671" autoAdjust="0"/>
  </p:normalViewPr>
  <p:slideViewPr>
    <p:cSldViewPr snapToGrid="0">
      <p:cViewPr varScale="1">
        <p:scale>
          <a:sx n="33" d="100"/>
          <a:sy n="33" d="100"/>
        </p:scale>
        <p:origin x="1560" y="48"/>
      </p:cViewPr>
      <p:guideLst>
        <p:guide orient="horz" pos="2160"/>
        <p:guide pos="3833"/>
      </p:guideLst>
    </p:cSldViewPr>
  </p:slideViewPr>
  <p:notesTextViewPr>
    <p:cViewPr>
      <p:scale>
        <a:sx n="1" d="1"/>
        <a:sy n="1" d="1"/>
      </p:scale>
      <p:origin x="0" y="0"/>
    </p:cViewPr>
  </p:notesTextViewPr>
  <p:sorterViewPr>
    <p:cViewPr>
      <p:scale>
        <a:sx n="100" d="100"/>
        <a:sy n="100" d="100"/>
      </p:scale>
      <p:origin x="0" y="-648"/>
    </p:cViewPr>
  </p:sorter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Feuil1!$B$1</c:f>
              <c:strCache>
                <c:ptCount val="1"/>
                <c:pt idx="0">
                  <c:v>Fin XXème</c:v>
                </c:pt>
              </c:strCache>
            </c:strRef>
          </c:tx>
          <c:spPr>
            <a:solidFill>
              <a:schemeClr val="accent1"/>
            </a:solidFill>
            <a:ln>
              <a:noFill/>
            </a:ln>
            <a:effectLst/>
            <a:sp3d/>
          </c:spPr>
          <c:invertIfNegative val="0"/>
          <c:cat>
            <c:strRef>
              <c:f>Feuil1!$A$2</c:f>
              <c:strCache>
                <c:ptCount val="1"/>
                <c:pt idx="0">
                  <c:v>Catégorie 1</c:v>
                </c:pt>
              </c:strCache>
            </c:strRef>
          </c:cat>
          <c:val>
            <c:numRef>
              <c:f>Feuil1!$B$2</c:f>
              <c:numCache>
                <c:formatCode>General</c:formatCode>
                <c:ptCount val="1"/>
                <c:pt idx="0">
                  <c:v>520</c:v>
                </c:pt>
              </c:numCache>
            </c:numRef>
          </c:val>
          <c:extLst>
            <c:ext xmlns:c16="http://schemas.microsoft.com/office/drawing/2014/chart" uri="{C3380CC4-5D6E-409C-BE32-E72D297353CC}">
              <c16:uniqueId val="{00000000-89EC-5A48-B339-4B84B6056D93}"/>
            </c:ext>
          </c:extLst>
        </c:ser>
        <c:ser>
          <c:idx val="1"/>
          <c:order val="1"/>
          <c:tx>
            <c:strRef>
              <c:f>Feuil1!$C$1</c:f>
              <c:strCache>
                <c:ptCount val="1"/>
                <c:pt idx="0">
                  <c:v>Fin XXIème</c:v>
                </c:pt>
              </c:strCache>
            </c:strRef>
          </c:tx>
          <c:spPr>
            <a:solidFill>
              <a:srgbClr val="FF0000"/>
            </a:solidFill>
            <a:ln>
              <a:noFill/>
            </a:ln>
            <a:effectLst/>
            <a:sp3d/>
          </c:spPr>
          <c:invertIfNegative val="0"/>
          <c:cat>
            <c:strRef>
              <c:f>Feuil1!$A$2</c:f>
              <c:strCache>
                <c:ptCount val="1"/>
                <c:pt idx="0">
                  <c:v>Catégorie 1</c:v>
                </c:pt>
              </c:strCache>
            </c:strRef>
          </c:cat>
          <c:val>
            <c:numRef>
              <c:f>Feuil1!$C$2</c:f>
              <c:numCache>
                <c:formatCode>General</c:formatCode>
                <c:ptCount val="1"/>
                <c:pt idx="0">
                  <c:v>150</c:v>
                </c:pt>
              </c:numCache>
            </c:numRef>
          </c:val>
          <c:extLst>
            <c:ext xmlns:c16="http://schemas.microsoft.com/office/drawing/2014/chart" uri="{C3380CC4-5D6E-409C-BE32-E72D297353CC}">
              <c16:uniqueId val="{00000001-89EC-5A48-B339-4B84B6056D93}"/>
            </c:ext>
          </c:extLst>
        </c:ser>
        <c:dLbls>
          <c:showLegendKey val="0"/>
          <c:showVal val="0"/>
          <c:showCatName val="0"/>
          <c:showSerName val="0"/>
          <c:showPercent val="0"/>
          <c:showBubbleSize val="0"/>
        </c:dLbls>
        <c:gapWidth val="150"/>
        <c:shape val="box"/>
        <c:axId val="421474735"/>
        <c:axId val="421384383"/>
        <c:axId val="0"/>
      </c:bar3DChart>
      <c:catAx>
        <c:axId val="421474735"/>
        <c:scaling>
          <c:orientation val="minMax"/>
        </c:scaling>
        <c:delete val="1"/>
        <c:axPos val="b"/>
        <c:numFmt formatCode="General" sourceLinked="1"/>
        <c:majorTickMark val="none"/>
        <c:minorTickMark val="none"/>
        <c:tickLblPos val="nextTo"/>
        <c:crossAx val="421384383"/>
        <c:crosses val="autoZero"/>
        <c:auto val="1"/>
        <c:lblAlgn val="ctr"/>
        <c:lblOffset val="100"/>
        <c:noMultiLvlLbl val="0"/>
      </c:catAx>
      <c:valAx>
        <c:axId val="42138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21474735"/>
        <c:crosses val="autoZero"/>
        <c:crossBetween val="between"/>
      </c:valAx>
      <c:spPr>
        <a:noFill/>
        <a:ln>
          <a:noFill/>
        </a:ln>
        <a:effectLst/>
      </c:spPr>
    </c:plotArea>
    <c:legend>
      <c:legendPos val="b"/>
      <c:layout>
        <c:manualLayout>
          <c:xMode val="edge"/>
          <c:yMode val="edge"/>
          <c:x val="0.14024645669291338"/>
          <c:y val="0.810688759879994"/>
          <c:w val="0.78950669291338582"/>
          <c:h val="9.57292340975986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Feuil1!$B$1</c:f>
              <c:strCache>
                <c:ptCount val="1"/>
                <c:pt idx="0">
                  <c:v>Fin XXème</c:v>
                </c:pt>
              </c:strCache>
            </c:strRef>
          </c:tx>
          <c:spPr>
            <a:solidFill>
              <a:schemeClr val="accent1"/>
            </a:solidFill>
            <a:ln>
              <a:noFill/>
            </a:ln>
            <a:effectLst/>
            <a:sp3d/>
          </c:spPr>
          <c:invertIfNegative val="0"/>
          <c:cat>
            <c:strRef>
              <c:f>Feuil1!$A$2</c:f>
              <c:strCache>
                <c:ptCount val="1"/>
                <c:pt idx="0">
                  <c:v>Catégorie 1</c:v>
                </c:pt>
              </c:strCache>
            </c:strRef>
          </c:cat>
          <c:val>
            <c:numRef>
              <c:f>Feuil1!$B$2</c:f>
              <c:numCache>
                <c:formatCode>General</c:formatCode>
                <c:ptCount val="1"/>
                <c:pt idx="0">
                  <c:v>1268</c:v>
                </c:pt>
              </c:numCache>
            </c:numRef>
          </c:val>
          <c:extLst>
            <c:ext xmlns:c16="http://schemas.microsoft.com/office/drawing/2014/chart" uri="{C3380CC4-5D6E-409C-BE32-E72D297353CC}">
              <c16:uniqueId val="{00000000-BCA5-9440-9AF3-023570D3AEAD}"/>
            </c:ext>
          </c:extLst>
        </c:ser>
        <c:ser>
          <c:idx val="1"/>
          <c:order val="1"/>
          <c:tx>
            <c:strRef>
              <c:f>Feuil1!$C$1</c:f>
              <c:strCache>
                <c:ptCount val="1"/>
                <c:pt idx="0">
                  <c:v>Fin XXIème</c:v>
                </c:pt>
              </c:strCache>
            </c:strRef>
          </c:tx>
          <c:spPr>
            <a:solidFill>
              <a:srgbClr val="FF0000"/>
            </a:solidFill>
            <a:ln>
              <a:noFill/>
            </a:ln>
            <a:effectLst/>
            <a:sp3d/>
          </c:spPr>
          <c:invertIfNegative val="0"/>
          <c:cat>
            <c:strRef>
              <c:f>Feuil1!$A$2</c:f>
              <c:strCache>
                <c:ptCount val="1"/>
                <c:pt idx="0">
                  <c:v>Catégorie 1</c:v>
                </c:pt>
              </c:strCache>
            </c:strRef>
          </c:cat>
          <c:val>
            <c:numRef>
              <c:f>Feuil1!$C$2</c:f>
              <c:numCache>
                <c:formatCode>General</c:formatCode>
                <c:ptCount val="1"/>
                <c:pt idx="0">
                  <c:v>352</c:v>
                </c:pt>
              </c:numCache>
            </c:numRef>
          </c:val>
          <c:extLst>
            <c:ext xmlns:c16="http://schemas.microsoft.com/office/drawing/2014/chart" uri="{C3380CC4-5D6E-409C-BE32-E72D297353CC}">
              <c16:uniqueId val="{00000001-BCA5-9440-9AF3-023570D3AEAD}"/>
            </c:ext>
          </c:extLst>
        </c:ser>
        <c:dLbls>
          <c:showLegendKey val="0"/>
          <c:showVal val="0"/>
          <c:showCatName val="0"/>
          <c:showSerName val="0"/>
          <c:showPercent val="0"/>
          <c:showBubbleSize val="0"/>
        </c:dLbls>
        <c:gapWidth val="150"/>
        <c:shape val="box"/>
        <c:axId val="421474735"/>
        <c:axId val="421384383"/>
        <c:axId val="0"/>
      </c:bar3DChart>
      <c:catAx>
        <c:axId val="421474735"/>
        <c:scaling>
          <c:orientation val="minMax"/>
        </c:scaling>
        <c:delete val="1"/>
        <c:axPos val="b"/>
        <c:numFmt formatCode="General" sourceLinked="1"/>
        <c:majorTickMark val="none"/>
        <c:minorTickMark val="none"/>
        <c:tickLblPos val="nextTo"/>
        <c:crossAx val="421384383"/>
        <c:crosses val="autoZero"/>
        <c:auto val="1"/>
        <c:lblAlgn val="ctr"/>
        <c:lblOffset val="100"/>
        <c:noMultiLvlLbl val="0"/>
      </c:catAx>
      <c:valAx>
        <c:axId val="42138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21474735"/>
        <c:crosses val="autoZero"/>
        <c:crossBetween val="between"/>
      </c:valAx>
      <c:spPr>
        <a:noFill/>
        <a:ln>
          <a:noFill/>
        </a:ln>
        <a:effectLst/>
      </c:spPr>
    </c:plotArea>
    <c:legend>
      <c:legendPos val="b"/>
      <c:layout>
        <c:manualLayout>
          <c:xMode val="edge"/>
          <c:yMode val="edge"/>
          <c:x val="0.14024645669291338"/>
          <c:y val="0.810688759879994"/>
          <c:w val="0.78950669291338582"/>
          <c:h val="9.57292340975986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t>11/19/2020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t>‹N°›</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t>‹N°›</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a:t>
            </a:fld>
            <a:endParaRPr lang="en-US"/>
          </a:p>
        </p:txBody>
      </p:sp>
    </p:spTree>
    <p:extLst>
      <p:ext uri="{BB962C8B-B14F-4D97-AF65-F5344CB8AC3E}">
        <p14:creationId xmlns:p14="http://schemas.microsoft.com/office/powerpoint/2010/main" val="44227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2</a:t>
            </a:fld>
            <a:endParaRPr lang="en-US"/>
          </a:p>
        </p:txBody>
      </p:sp>
    </p:spTree>
    <p:extLst>
      <p:ext uri="{BB962C8B-B14F-4D97-AF65-F5344CB8AC3E}">
        <p14:creationId xmlns:p14="http://schemas.microsoft.com/office/powerpoint/2010/main" val="144559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3</a:t>
            </a:fld>
            <a:endParaRPr lang="en-US"/>
          </a:p>
        </p:txBody>
      </p:sp>
    </p:spTree>
    <p:extLst>
      <p:ext uri="{BB962C8B-B14F-4D97-AF65-F5344CB8AC3E}">
        <p14:creationId xmlns:p14="http://schemas.microsoft.com/office/powerpoint/2010/main" val="96491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4</a:t>
            </a:fld>
            <a:endParaRPr lang="en-US"/>
          </a:p>
        </p:txBody>
      </p:sp>
    </p:spTree>
    <p:extLst>
      <p:ext uri="{BB962C8B-B14F-4D97-AF65-F5344CB8AC3E}">
        <p14:creationId xmlns:p14="http://schemas.microsoft.com/office/powerpoint/2010/main" val="96491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PBDEs</a:t>
            </a:r>
            <a:r>
              <a:rPr lang="fr-FR" dirty="0"/>
              <a:t> : </a:t>
            </a:r>
            <a:r>
              <a:rPr lang="fr-FR" dirty="0" err="1"/>
              <a:t>Polybromodiphenyl</a:t>
            </a:r>
            <a:r>
              <a:rPr lang="fr-FR" dirty="0"/>
              <a:t> </a:t>
            </a:r>
            <a:r>
              <a:rPr lang="fr-FR" dirty="0" err="1"/>
              <a:t>ethers</a:t>
            </a:r>
            <a:r>
              <a:rPr lang="fr-FR" dirty="0"/>
              <a:t> (additifs ignifuges dans les polymères)</a:t>
            </a:r>
          </a:p>
          <a:p>
            <a:r>
              <a:rPr lang="fr-FR" dirty="0" err="1"/>
              <a:t>HCHs</a:t>
            </a:r>
            <a:r>
              <a:rPr lang="fr-FR" dirty="0"/>
              <a:t>: Hexachlorocyclohexane </a:t>
            </a:r>
            <a:r>
              <a:rPr lang="fr-FR" dirty="0" err="1"/>
              <a:t>isomers</a:t>
            </a:r>
            <a:r>
              <a:rPr lang="fr-FR" dirty="0"/>
              <a:t> (substances phytosanitaires). Par exemple : gamma-HCH (lindane)</a:t>
            </a:r>
          </a:p>
        </p:txBody>
      </p:sp>
      <p:sp>
        <p:nvSpPr>
          <p:cNvPr id="4" name="Espace réservé du numéro de diapositive 3"/>
          <p:cNvSpPr>
            <a:spLocks noGrp="1"/>
          </p:cNvSpPr>
          <p:nvPr>
            <p:ph type="sldNum" sz="quarter" idx="5"/>
          </p:nvPr>
        </p:nvSpPr>
        <p:spPr/>
        <p:txBody>
          <a:bodyPr/>
          <a:lstStyle/>
          <a:p>
            <a:fld id="{1492863F-2181-40AA-9D10-26C0A01C7A52}" type="slidenum">
              <a:rPr lang="en-US" smtClean="0"/>
              <a:t>5</a:t>
            </a:fld>
            <a:endParaRPr lang="en-US"/>
          </a:p>
        </p:txBody>
      </p:sp>
    </p:spTree>
    <p:extLst>
      <p:ext uri="{BB962C8B-B14F-4D97-AF65-F5344CB8AC3E}">
        <p14:creationId xmlns:p14="http://schemas.microsoft.com/office/powerpoint/2010/main" val="392486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6</a:t>
            </a:fld>
            <a:endParaRPr lang="en-US"/>
          </a:p>
        </p:txBody>
      </p:sp>
    </p:spTree>
    <p:extLst>
      <p:ext uri="{BB962C8B-B14F-4D97-AF65-F5344CB8AC3E}">
        <p14:creationId xmlns:p14="http://schemas.microsoft.com/office/powerpoint/2010/main" val="357265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2 intervena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8" name="Picture Placeholder 10"/>
          <p:cNvSpPr>
            <a:spLocks noGrp="1" noChangeAspect="1"/>
          </p:cNvSpPr>
          <p:nvPr>
            <p:ph type="pic" sz="quarter" idx="15"/>
          </p:nvPr>
        </p:nvSpPr>
        <p:spPr>
          <a:xfrm>
            <a:off x="2703306" y="2321406"/>
            <a:ext cx="2600055" cy="1957811"/>
          </a:xfrm>
          <a:solidFill>
            <a:srgbClr val="1E62AD">
              <a:alpha val="21000"/>
            </a:srgbClr>
          </a:solidFill>
        </p:spPr>
        <p:txBody>
          <a:bodyPr/>
          <a:lstStyle/>
          <a:p>
            <a:endParaRPr lang="en-US" dirty="0"/>
          </a:p>
        </p:txBody>
      </p:sp>
      <p:sp>
        <p:nvSpPr>
          <p:cNvPr id="24" name="Picture Placeholder 10"/>
          <p:cNvSpPr>
            <a:spLocks noGrp="1" noChangeAspect="1"/>
          </p:cNvSpPr>
          <p:nvPr>
            <p:ph type="pic" sz="quarter" idx="17"/>
          </p:nvPr>
        </p:nvSpPr>
        <p:spPr>
          <a:xfrm>
            <a:off x="6184894" y="2321404"/>
            <a:ext cx="2600055" cy="1957811"/>
          </a:xfrm>
          <a:solidFill>
            <a:srgbClr val="1E62AD">
              <a:alpha val="21000"/>
            </a:srgbClr>
          </a:solidFill>
        </p:spPr>
        <p:txBody>
          <a:bodyPr/>
          <a:lstStyle/>
          <a:p>
            <a:endParaRPr lang="en-US"/>
          </a:p>
        </p:txBody>
      </p:sp>
      <p:sp>
        <p:nvSpPr>
          <p:cNvPr id="32" name="Text Placeholder 29"/>
          <p:cNvSpPr>
            <a:spLocks noGrp="1"/>
          </p:cNvSpPr>
          <p:nvPr>
            <p:ph type="body" sz="quarter" idx="19" hasCustomPrompt="1"/>
          </p:nvPr>
        </p:nvSpPr>
        <p:spPr>
          <a:xfrm>
            <a:off x="2703306" y="4410665"/>
            <a:ext cx="2596896" cy="431800"/>
          </a:xfrm>
        </p:spPr>
        <p:txBody>
          <a:bodyPr anchor="ctr">
            <a:normAutofit/>
          </a:bodyPr>
          <a:lstStyle>
            <a:lvl1pPr marL="0" indent="0" algn="ctr">
              <a:buNone/>
              <a:defRPr sz="2200">
                <a:solidFill>
                  <a:srgbClr val="324D5E"/>
                </a:solidFill>
              </a:defRPr>
            </a:lvl1pPr>
          </a:lstStyle>
          <a:p>
            <a:pPr lvl="0"/>
            <a:r>
              <a:rPr lang="en-US" dirty="0" err="1"/>
              <a:t>Prénom</a:t>
            </a:r>
            <a:r>
              <a:rPr lang="en-US" dirty="0"/>
              <a:t> NOM</a:t>
            </a:r>
          </a:p>
        </p:txBody>
      </p:sp>
      <p:sp>
        <p:nvSpPr>
          <p:cNvPr id="34" name="Text Placeholder 29"/>
          <p:cNvSpPr>
            <a:spLocks noGrp="1"/>
          </p:cNvSpPr>
          <p:nvPr>
            <p:ph type="body" sz="quarter" idx="21" hasCustomPrompt="1"/>
          </p:nvPr>
        </p:nvSpPr>
        <p:spPr>
          <a:xfrm>
            <a:off x="6184894" y="4410665"/>
            <a:ext cx="2596896" cy="431800"/>
          </a:xfrm>
        </p:spPr>
        <p:txBody>
          <a:bodyPr anchor="ctr">
            <a:normAutofit/>
          </a:bodyPr>
          <a:lstStyle>
            <a:lvl1pPr marL="0" indent="0" algn="ctr">
              <a:buNone/>
              <a:defRPr sz="2200">
                <a:solidFill>
                  <a:srgbClr val="324D5E"/>
                </a:solidFill>
              </a:defRPr>
            </a:lvl1pPr>
          </a:lstStyle>
          <a:p>
            <a:pPr lvl="0"/>
            <a:r>
              <a:rPr lang="en-US" dirty="0" err="1"/>
              <a:t>Prénom</a:t>
            </a:r>
            <a:r>
              <a:rPr lang="en-US" dirty="0"/>
              <a:t> NOM</a:t>
            </a:r>
          </a:p>
        </p:txBody>
      </p:sp>
      <p:sp>
        <p:nvSpPr>
          <p:cNvPr id="36" name="Text Placeholder 29"/>
          <p:cNvSpPr>
            <a:spLocks noGrp="1"/>
          </p:cNvSpPr>
          <p:nvPr>
            <p:ph type="body" sz="quarter" idx="23" hasCustomPrompt="1"/>
          </p:nvPr>
        </p:nvSpPr>
        <p:spPr>
          <a:xfrm>
            <a:off x="2703306" y="4884483"/>
            <a:ext cx="2596896" cy="431800"/>
          </a:xfrm>
        </p:spPr>
        <p:txBody>
          <a:bodyPr anchor="ctr">
            <a:normAutofit/>
          </a:bodyPr>
          <a:lstStyle>
            <a:lvl1pPr marL="0" indent="0" algn="ctr">
              <a:buNone/>
              <a:defRPr sz="1800">
                <a:solidFill>
                  <a:srgbClr val="1E62AD"/>
                </a:solidFill>
              </a:defRPr>
            </a:lvl1pPr>
          </a:lstStyle>
          <a:p>
            <a:pPr lvl="0"/>
            <a:r>
              <a:rPr lang="en-US" dirty="0" err="1"/>
              <a:t>Organisme</a:t>
            </a:r>
            <a:endParaRPr lang="en-US" dirty="0"/>
          </a:p>
        </p:txBody>
      </p:sp>
      <p:sp>
        <p:nvSpPr>
          <p:cNvPr id="38" name="Text Placeholder 29"/>
          <p:cNvSpPr>
            <a:spLocks noGrp="1"/>
          </p:cNvSpPr>
          <p:nvPr>
            <p:ph type="body" sz="quarter" idx="25" hasCustomPrompt="1"/>
          </p:nvPr>
        </p:nvSpPr>
        <p:spPr>
          <a:xfrm>
            <a:off x="6184894" y="4884483"/>
            <a:ext cx="2596896" cy="431800"/>
          </a:xfrm>
        </p:spPr>
        <p:txBody>
          <a:bodyPr anchor="ctr">
            <a:normAutofit/>
          </a:bodyPr>
          <a:lstStyle>
            <a:lvl1pPr marL="0" indent="0" algn="ctr">
              <a:buNone/>
              <a:defRPr sz="1800">
                <a:solidFill>
                  <a:srgbClr val="1E62AD"/>
                </a:solidFill>
              </a:defRPr>
            </a:lvl1pPr>
          </a:lstStyle>
          <a:p>
            <a:pPr lvl="0"/>
            <a:r>
              <a:rPr lang="en-US" dirty="0" err="1"/>
              <a:t>Organisme</a:t>
            </a:r>
            <a:endParaRPr lang="en-US" dirty="0"/>
          </a:p>
        </p:txBody>
      </p:sp>
      <p:sp>
        <p:nvSpPr>
          <p:cNvPr id="45" name="Text Placeholder 29"/>
          <p:cNvSpPr>
            <a:spLocks noGrp="1"/>
          </p:cNvSpPr>
          <p:nvPr>
            <p:ph type="body" sz="quarter" idx="27" hasCustomPrompt="1"/>
          </p:nvPr>
        </p:nvSpPr>
        <p:spPr>
          <a:xfrm>
            <a:off x="2703306" y="5316283"/>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47" name="Text Placeholder 29"/>
          <p:cNvSpPr>
            <a:spLocks noGrp="1"/>
          </p:cNvSpPr>
          <p:nvPr>
            <p:ph type="body" sz="quarter" idx="29" hasCustomPrompt="1"/>
          </p:nvPr>
        </p:nvSpPr>
        <p:spPr>
          <a:xfrm>
            <a:off x="6184893" y="5351703"/>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48" name="Rectangle 47"/>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9"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50" name="Group 40"/>
          <p:cNvGrpSpPr/>
          <p:nvPr userDrawn="1"/>
        </p:nvGrpSpPr>
        <p:grpSpPr>
          <a:xfrm>
            <a:off x="0" y="6766560"/>
            <a:ext cx="12192000" cy="91440"/>
            <a:chOff x="0" y="4480421"/>
            <a:chExt cx="12192000" cy="91440"/>
          </a:xfrm>
          <a:solidFill>
            <a:srgbClr val="1E62AD"/>
          </a:solidFill>
        </p:grpSpPr>
        <p:sp>
          <p:nvSpPr>
            <p:cNvPr id="51" name="Rectangle 50"/>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Imag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157419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lash Prez intervena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Picture Placeholder 10"/>
          <p:cNvSpPr>
            <a:spLocks noGrp="1" noChangeAspect="1"/>
          </p:cNvSpPr>
          <p:nvPr>
            <p:ph type="pic" sz="quarter" idx="17"/>
          </p:nvPr>
        </p:nvSpPr>
        <p:spPr>
          <a:xfrm>
            <a:off x="4244581" y="2343965"/>
            <a:ext cx="2600055" cy="1957811"/>
          </a:xfrm>
          <a:solidFill>
            <a:srgbClr val="1E62AD">
              <a:alpha val="21000"/>
            </a:srgbClr>
          </a:solidFill>
        </p:spPr>
        <p:txBody>
          <a:bodyPr/>
          <a:lstStyle/>
          <a:p>
            <a:endParaRPr lang="en-US"/>
          </a:p>
        </p:txBody>
      </p:sp>
      <p:sp>
        <p:nvSpPr>
          <p:cNvPr id="34" name="Text Placeholder 29"/>
          <p:cNvSpPr>
            <a:spLocks noGrp="1"/>
          </p:cNvSpPr>
          <p:nvPr>
            <p:ph type="body" sz="quarter" idx="21" hasCustomPrompt="1"/>
          </p:nvPr>
        </p:nvSpPr>
        <p:spPr>
          <a:xfrm>
            <a:off x="4244581" y="4433226"/>
            <a:ext cx="2596896" cy="431800"/>
          </a:xfrm>
        </p:spPr>
        <p:txBody>
          <a:bodyPr anchor="ctr">
            <a:normAutofit/>
          </a:bodyPr>
          <a:lstStyle>
            <a:lvl1pPr marL="0" indent="0" algn="ctr">
              <a:buNone/>
              <a:defRPr sz="2200">
                <a:solidFill>
                  <a:srgbClr val="324D5E"/>
                </a:solidFill>
              </a:defRPr>
            </a:lvl1pPr>
          </a:lstStyle>
          <a:p>
            <a:pPr lvl="0"/>
            <a:r>
              <a:rPr lang="en-US" dirty="0" err="1"/>
              <a:t>Prénom</a:t>
            </a:r>
            <a:r>
              <a:rPr lang="en-US" dirty="0"/>
              <a:t> NOM</a:t>
            </a:r>
          </a:p>
        </p:txBody>
      </p:sp>
      <p:sp>
        <p:nvSpPr>
          <p:cNvPr id="38" name="Text Placeholder 29"/>
          <p:cNvSpPr>
            <a:spLocks noGrp="1"/>
          </p:cNvSpPr>
          <p:nvPr>
            <p:ph type="body" sz="quarter" idx="25" hasCustomPrompt="1"/>
          </p:nvPr>
        </p:nvSpPr>
        <p:spPr>
          <a:xfrm>
            <a:off x="4244581" y="4907044"/>
            <a:ext cx="2596896" cy="431800"/>
          </a:xfrm>
        </p:spPr>
        <p:txBody>
          <a:bodyPr anchor="ctr">
            <a:normAutofit/>
          </a:bodyPr>
          <a:lstStyle>
            <a:lvl1pPr marL="0" indent="0" algn="ctr">
              <a:buNone/>
              <a:defRPr sz="1800">
                <a:solidFill>
                  <a:srgbClr val="1E62AD"/>
                </a:solidFill>
              </a:defRPr>
            </a:lvl1pPr>
          </a:lstStyle>
          <a:p>
            <a:pPr lvl="0"/>
            <a:r>
              <a:rPr lang="en-US" dirty="0" err="1"/>
              <a:t>Organisme</a:t>
            </a:r>
            <a:endParaRPr lang="en-US" dirty="0"/>
          </a:p>
        </p:txBody>
      </p:sp>
      <p:sp>
        <p:nvSpPr>
          <p:cNvPr id="47" name="Text Placeholder 29"/>
          <p:cNvSpPr>
            <a:spLocks noGrp="1"/>
          </p:cNvSpPr>
          <p:nvPr>
            <p:ph type="body" sz="quarter" idx="29" hasCustomPrompt="1"/>
          </p:nvPr>
        </p:nvSpPr>
        <p:spPr>
          <a:xfrm>
            <a:off x="4244580" y="5374264"/>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48" name="Rectangle 47"/>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9"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50" name="Group 40"/>
          <p:cNvGrpSpPr/>
          <p:nvPr userDrawn="1"/>
        </p:nvGrpSpPr>
        <p:grpSpPr>
          <a:xfrm>
            <a:off x="0" y="6766560"/>
            <a:ext cx="12192000" cy="91440"/>
            <a:chOff x="0" y="4480421"/>
            <a:chExt cx="12192000" cy="91440"/>
          </a:xfrm>
          <a:solidFill>
            <a:srgbClr val="1E62AD"/>
          </a:solidFill>
        </p:grpSpPr>
        <p:sp>
          <p:nvSpPr>
            <p:cNvPr id="51" name="Rectangle 50"/>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142593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note Prez intervena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Picture Placeholder 10"/>
          <p:cNvSpPr>
            <a:spLocks noGrp="1" noChangeAspect="1"/>
          </p:cNvSpPr>
          <p:nvPr>
            <p:ph type="pic" sz="quarter" idx="17"/>
          </p:nvPr>
        </p:nvSpPr>
        <p:spPr>
          <a:xfrm>
            <a:off x="4244581" y="2343965"/>
            <a:ext cx="2600055" cy="1957811"/>
          </a:xfrm>
          <a:solidFill>
            <a:srgbClr val="1E62AD">
              <a:alpha val="21000"/>
            </a:srgbClr>
          </a:solidFill>
        </p:spPr>
        <p:txBody>
          <a:bodyPr/>
          <a:lstStyle/>
          <a:p>
            <a:endParaRPr lang="en-US"/>
          </a:p>
        </p:txBody>
      </p:sp>
      <p:sp>
        <p:nvSpPr>
          <p:cNvPr id="34" name="Text Placeholder 29"/>
          <p:cNvSpPr>
            <a:spLocks noGrp="1"/>
          </p:cNvSpPr>
          <p:nvPr>
            <p:ph type="body" sz="quarter" idx="21" hasCustomPrompt="1"/>
          </p:nvPr>
        </p:nvSpPr>
        <p:spPr>
          <a:xfrm>
            <a:off x="4244581" y="4433226"/>
            <a:ext cx="2596896" cy="431800"/>
          </a:xfrm>
        </p:spPr>
        <p:txBody>
          <a:bodyPr anchor="ctr">
            <a:normAutofit/>
          </a:bodyPr>
          <a:lstStyle>
            <a:lvl1pPr marL="0" indent="0" algn="ctr">
              <a:buNone/>
              <a:defRPr sz="2200">
                <a:solidFill>
                  <a:srgbClr val="324D5E"/>
                </a:solidFill>
              </a:defRPr>
            </a:lvl1pPr>
          </a:lstStyle>
          <a:p>
            <a:pPr lvl="0"/>
            <a:r>
              <a:rPr lang="en-US" dirty="0" err="1"/>
              <a:t>Prénom</a:t>
            </a:r>
            <a:r>
              <a:rPr lang="en-US" dirty="0"/>
              <a:t> NOM</a:t>
            </a:r>
          </a:p>
        </p:txBody>
      </p:sp>
      <p:sp>
        <p:nvSpPr>
          <p:cNvPr id="38" name="Text Placeholder 29"/>
          <p:cNvSpPr>
            <a:spLocks noGrp="1"/>
          </p:cNvSpPr>
          <p:nvPr>
            <p:ph type="body" sz="quarter" idx="25" hasCustomPrompt="1"/>
          </p:nvPr>
        </p:nvSpPr>
        <p:spPr>
          <a:xfrm>
            <a:off x="4244581" y="4907044"/>
            <a:ext cx="2596896" cy="431800"/>
          </a:xfrm>
        </p:spPr>
        <p:txBody>
          <a:bodyPr anchor="ctr">
            <a:normAutofit/>
          </a:bodyPr>
          <a:lstStyle>
            <a:lvl1pPr marL="0" indent="0" algn="ctr">
              <a:buNone/>
              <a:defRPr sz="1800">
                <a:solidFill>
                  <a:srgbClr val="1E62AD"/>
                </a:solidFill>
              </a:defRPr>
            </a:lvl1pPr>
          </a:lstStyle>
          <a:p>
            <a:pPr lvl="0"/>
            <a:r>
              <a:rPr lang="en-US" dirty="0" err="1"/>
              <a:t>Organisme</a:t>
            </a:r>
            <a:endParaRPr lang="en-US" dirty="0"/>
          </a:p>
        </p:txBody>
      </p:sp>
      <p:sp>
        <p:nvSpPr>
          <p:cNvPr id="47" name="Text Placeholder 29"/>
          <p:cNvSpPr>
            <a:spLocks noGrp="1"/>
          </p:cNvSpPr>
          <p:nvPr>
            <p:ph type="body" sz="quarter" idx="29" hasCustomPrompt="1"/>
          </p:nvPr>
        </p:nvSpPr>
        <p:spPr>
          <a:xfrm>
            <a:off x="4244580" y="5374264"/>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48" name="Rectangle 47"/>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9"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50" name="Group 40"/>
          <p:cNvGrpSpPr/>
          <p:nvPr userDrawn="1"/>
        </p:nvGrpSpPr>
        <p:grpSpPr>
          <a:xfrm>
            <a:off x="0" y="6766560"/>
            <a:ext cx="12192000" cy="91440"/>
            <a:chOff x="0" y="4480421"/>
            <a:chExt cx="12192000" cy="91440"/>
          </a:xfrm>
          <a:solidFill>
            <a:srgbClr val="1E62AD"/>
          </a:solidFill>
        </p:grpSpPr>
        <p:sp>
          <p:nvSpPr>
            <p:cNvPr id="51" name="Rectangle 50"/>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3465393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ronde 4 intervena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1E62AD">
              <a:alpha val="21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1E62AD">
              <a:alpha val="21000"/>
            </a:srgbClr>
          </a:solidFill>
        </p:spPr>
        <p:txBody>
          <a:bodyPr/>
          <a:lstStyle/>
          <a:p>
            <a:endParaRPr lang="en-US" dirty="0"/>
          </a:p>
        </p:txBody>
      </p:sp>
      <p:sp>
        <p:nvSpPr>
          <p:cNvPr id="21" name="Picture Placeholder 10"/>
          <p:cNvSpPr>
            <a:spLocks noGrp="1" noChangeAspect="1"/>
          </p:cNvSpPr>
          <p:nvPr>
            <p:ph type="pic" sz="quarter" idx="16"/>
          </p:nvPr>
        </p:nvSpPr>
        <p:spPr>
          <a:xfrm>
            <a:off x="6278479" y="2321405"/>
            <a:ext cx="2600055" cy="1957811"/>
          </a:xfrm>
          <a:solidFill>
            <a:srgbClr val="1E62AD">
              <a:alpha val="21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1E62AD">
              <a:alpha val="21000"/>
            </a:srgbClr>
          </a:solidFill>
        </p:spPr>
        <p:txBody>
          <a:bodyPr/>
          <a:lstStyle/>
          <a:p>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baseline="0">
                <a:solidFill>
                  <a:srgbClr val="324D5E"/>
                </a:solidFill>
              </a:defRPr>
            </a:lvl1pPr>
          </a:lstStyle>
          <a:p>
            <a:pPr lvl="0"/>
            <a:r>
              <a:rPr lang="en-US" dirty="0" err="1"/>
              <a:t>Prénom</a:t>
            </a:r>
            <a:r>
              <a:rPr lang="en-US" dirty="0"/>
              <a:t> NOM</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1E62AD"/>
                </a:solidFill>
              </a:defRPr>
            </a:lvl1pPr>
          </a:lstStyle>
          <a:p>
            <a:pPr lvl="0"/>
            <a:r>
              <a:rPr lang="en-US" dirty="0" err="1"/>
              <a:t>Organisme</a:t>
            </a:r>
            <a:r>
              <a:rPr lang="en-US" dirty="0"/>
              <a:t> </a:t>
            </a:r>
            <a:r>
              <a:rPr lang="en-US" dirty="0" err="1"/>
              <a:t>appartenance</a:t>
            </a:r>
            <a:endParaRPr lang="en-US" dirty="0"/>
          </a:p>
        </p:txBody>
      </p:sp>
      <p:sp>
        <p:nvSpPr>
          <p:cNvPr id="28" name="Text Placeholder 29"/>
          <p:cNvSpPr>
            <a:spLocks noGrp="1"/>
          </p:cNvSpPr>
          <p:nvPr>
            <p:ph type="body" sz="quarter" idx="26" hasCustomPrompt="1"/>
          </p:nvPr>
        </p:nvSpPr>
        <p:spPr>
          <a:xfrm>
            <a:off x="354775" y="5351703"/>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48" name="Text Placeholder 29"/>
          <p:cNvSpPr>
            <a:spLocks noGrp="1"/>
          </p:cNvSpPr>
          <p:nvPr>
            <p:ph type="body" sz="quarter" idx="27" hasCustomPrompt="1"/>
          </p:nvPr>
        </p:nvSpPr>
        <p:spPr>
          <a:xfrm>
            <a:off x="3316627" y="4410665"/>
            <a:ext cx="2596896" cy="431800"/>
          </a:xfrm>
        </p:spPr>
        <p:txBody>
          <a:bodyPr anchor="ctr">
            <a:normAutofit/>
          </a:bodyPr>
          <a:lstStyle>
            <a:lvl1pPr marL="0" indent="0" algn="ctr">
              <a:buNone/>
              <a:defRPr sz="2200" baseline="0">
                <a:solidFill>
                  <a:srgbClr val="324D5E"/>
                </a:solidFill>
              </a:defRPr>
            </a:lvl1pPr>
          </a:lstStyle>
          <a:p>
            <a:pPr lvl="0"/>
            <a:r>
              <a:rPr lang="en-US" dirty="0" err="1"/>
              <a:t>Prénom</a:t>
            </a:r>
            <a:r>
              <a:rPr lang="en-US" dirty="0"/>
              <a:t> NOM</a:t>
            </a:r>
          </a:p>
        </p:txBody>
      </p:sp>
      <p:sp>
        <p:nvSpPr>
          <p:cNvPr id="49" name="Text Placeholder 29"/>
          <p:cNvSpPr>
            <a:spLocks noGrp="1"/>
          </p:cNvSpPr>
          <p:nvPr>
            <p:ph type="body" sz="quarter" idx="28" hasCustomPrompt="1"/>
          </p:nvPr>
        </p:nvSpPr>
        <p:spPr>
          <a:xfrm>
            <a:off x="3316627" y="4884483"/>
            <a:ext cx="2596896" cy="431800"/>
          </a:xfrm>
        </p:spPr>
        <p:txBody>
          <a:bodyPr anchor="ctr">
            <a:normAutofit/>
          </a:bodyPr>
          <a:lstStyle>
            <a:lvl1pPr marL="0" indent="0" algn="ctr">
              <a:buNone/>
              <a:defRPr sz="1800">
                <a:solidFill>
                  <a:srgbClr val="1E62AD"/>
                </a:solidFill>
              </a:defRPr>
            </a:lvl1pPr>
          </a:lstStyle>
          <a:p>
            <a:pPr lvl="0"/>
            <a:r>
              <a:rPr lang="en-US" dirty="0" err="1"/>
              <a:t>Organisme</a:t>
            </a:r>
            <a:r>
              <a:rPr lang="en-US" dirty="0"/>
              <a:t> </a:t>
            </a:r>
            <a:r>
              <a:rPr lang="en-US" dirty="0" err="1"/>
              <a:t>appartenance</a:t>
            </a:r>
            <a:endParaRPr lang="en-US" dirty="0"/>
          </a:p>
        </p:txBody>
      </p:sp>
      <p:sp>
        <p:nvSpPr>
          <p:cNvPr id="50" name="Text Placeholder 29"/>
          <p:cNvSpPr>
            <a:spLocks noGrp="1"/>
          </p:cNvSpPr>
          <p:nvPr>
            <p:ph type="body" sz="quarter" idx="29" hasCustomPrompt="1"/>
          </p:nvPr>
        </p:nvSpPr>
        <p:spPr>
          <a:xfrm>
            <a:off x="3316627" y="5351703"/>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51" name="Text Placeholder 29"/>
          <p:cNvSpPr>
            <a:spLocks noGrp="1"/>
          </p:cNvSpPr>
          <p:nvPr>
            <p:ph type="body" sz="quarter" idx="30" hasCustomPrompt="1"/>
          </p:nvPr>
        </p:nvSpPr>
        <p:spPr>
          <a:xfrm>
            <a:off x="6278479" y="4410665"/>
            <a:ext cx="2596896" cy="431800"/>
          </a:xfrm>
        </p:spPr>
        <p:txBody>
          <a:bodyPr anchor="ctr">
            <a:normAutofit/>
          </a:bodyPr>
          <a:lstStyle>
            <a:lvl1pPr marL="0" indent="0" algn="ctr">
              <a:buNone/>
              <a:defRPr sz="2200" baseline="0">
                <a:solidFill>
                  <a:srgbClr val="324D5E"/>
                </a:solidFill>
              </a:defRPr>
            </a:lvl1pPr>
          </a:lstStyle>
          <a:p>
            <a:pPr lvl="0"/>
            <a:r>
              <a:rPr lang="en-US" dirty="0" err="1"/>
              <a:t>Prénom</a:t>
            </a:r>
            <a:r>
              <a:rPr lang="en-US" dirty="0"/>
              <a:t> NOM</a:t>
            </a:r>
          </a:p>
        </p:txBody>
      </p:sp>
      <p:sp>
        <p:nvSpPr>
          <p:cNvPr id="52" name="Text Placeholder 29"/>
          <p:cNvSpPr>
            <a:spLocks noGrp="1"/>
          </p:cNvSpPr>
          <p:nvPr>
            <p:ph type="body" sz="quarter" idx="31" hasCustomPrompt="1"/>
          </p:nvPr>
        </p:nvSpPr>
        <p:spPr>
          <a:xfrm>
            <a:off x="6278479" y="4884483"/>
            <a:ext cx="2596896" cy="431800"/>
          </a:xfrm>
        </p:spPr>
        <p:txBody>
          <a:bodyPr anchor="ctr">
            <a:normAutofit/>
          </a:bodyPr>
          <a:lstStyle>
            <a:lvl1pPr marL="0" indent="0" algn="ctr">
              <a:buNone/>
              <a:defRPr sz="1800">
                <a:solidFill>
                  <a:srgbClr val="1E62AD"/>
                </a:solidFill>
              </a:defRPr>
            </a:lvl1pPr>
          </a:lstStyle>
          <a:p>
            <a:pPr lvl="0"/>
            <a:r>
              <a:rPr lang="en-US" dirty="0" err="1"/>
              <a:t>Organisme</a:t>
            </a:r>
            <a:r>
              <a:rPr lang="en-US" dirty="0"/>
              <a:t> </a:t>
            </a:r>
            <a:r>
              <a:rPr lang="en-US" dirty="0" err="1"/>
              <a:t>appartenance</a:t>
            </a:r>
            <a:endParaRPr lang="en-US" dirty="0"/>
          </a:p>
        </p:txBody>
      </p:sp>
      <p:sp>
        <p:nvSpPr>
          <p:cNvPr id="53" name="Text Placeholder 29"/>
          <p:cNvSpPr>
            <a:spLocks noGrp="1"/>
          </p:cNvSpPr>
          <p:nvPr>
            <p:ph type="body" sz="quarter" idx="32" hasCustomPrompt="1"/>
          </p:nvPr>
        </p:nvSpPr>
        <p:spPr>
          <a:xfrm>
            <a:off x="6278479" y="5351703"/>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54" name="Text Placeholder 29"/>
          <p:cNvSpPr>
            <a:spLocks noGrp="1"/>
          </p:cNvSpPr>
          <p:nvPr>
            <p:ph type="body" sz="quarter" idx="33" hasCustomPrompt="1"/>
          </p:nvPr>
        </p:nvSpPr>
        <p:spPr>
          <a:xfrm>
            <a:off x="9240330" y="4347127"/>
            <a:ext cx="2596896" cy="431800"/>
          </a:xfrm>
        </p:spPr>
        <p:txBody>
          <a:bodyPr anchor="ctr">
            <a:normAutofit/>
          </a:bodyPr>
          <a:lstStyle>
            <a:lvl1pPr marL="0" indent="0" algn="ctr">
              <a:buNone/>
              <a:defRPr sz="2200" baseline="0">
                <a:solidFill>
                  <a:srgbClr val="324D5E"/>
                </a:solidFill>
              </a:defRPr>
            </a:lvl1pPr>
          </a:lstStyle>
          <a:p>
            <a:pPr lvl="0"/>
            <a:r>
              <a:rPr lang="en-US" dirty="0" err="1"/>
              <a:t>Prénom</a:t>
            </a:r>
            <a:r>
              <a:rPr lang="en-US" dirty="0"/>
              <a:t> NOM</a:t>
            </a:r>
          </a:p>
        </p:txBody>
      </p:sp>
      <p:sp>
        <p:nvSpPr>
          <p:cNvPr id="55" name="Text Placeholder 29"/>
          <p:cNvSpPr>
            <a:spLocks noGrp="1"/>
          </p:cNvSpPr>
          <p:nvPr>
            <p:ph type="body" sz="quarter" idx="34" hasCustomPrompt="1"/>
          </p:nvPr>
        </p:nvSpPr>
        <p:spPr>
          <a:xfrm>
            <a:off x="9240330" y="4820945"/>
            <a:ext cx="2596896" cy="431800"/>
          </a:xfrm>
        </p:spPr>
        <p:txBody>
          <a:bodyPr anchor="ctr">
            <a:normAutofit/>
          </a:bodyPr>
          <a:lstStyle>
            <a:lvl1pPr marL="0" indent="0" algn="ctr">
              <a:buNone/>
              <a:defRPr sz="1800">
                <a:solidFill>
                  <a:srgbClr val="1E62AD"/>
                </a:solidFill>
              </a:defRPr>
            </a:lvl1pPr>
          </a:lstStyle>
          <a:p>
            <a:pPr lvl="0"/>
            <a:r>
              <a:rPr lang="en-US" dirty="0" err="1"/>
              <a:t>Organisme</a:t>
            </a:r>
            <a:r>
              <a:rPr lang="en-US" dirty="0"/>
              <a:t> </a:t>
            </a:r>
            <a:r>
              <a:rPr lang="en-US" dirty="0" err="1"/>
              <a:t>appartenance</a:t>
            </a:r>
            <a:endParaRPr lang="en-US" dirty="0"/>
          </a:p>
        </p:txBody>
      </p:sp>
      <p:sp>
        <p:nvSpPr>
          <p:cNvPr id="56" name="Text Placeholder 29"/>
          <p:cNvSpPr>
            <a:spLocks noGrp="1"/>
          </p:cNvSpPr>
          <p:nvPr>
            <p:ph type="body" sz="quarter" idx="35" hasCustomPrompt="1"/>
          </p:nvPr>
        </p:nvSpPr>
        <p:spPr>
          <a:xfrm>
            <a:off x="9240330" y="5288165"/>
            <a:ext cx="2596896" cy="431800"/>
          </a:xfrm>
        </p:spPr>
        <p:txBody>
          <a:bodyPr anchor="ctr">
            <a:normAutofit/>
          </a:bodyPr>
          <a:lstStyle>
            <a:lvl1pPr marL="0" indent="0" algn="ctr">
              <a:buNone/>
              <a:defRPr sz="1800">
                <a:solidFill>
                  <a:srgbClr val="8C9CA6"/>
                </a:solidFill>
              </a:defRPr>
            </a:lvl1pPr>
          </a:lstStyle>
          <a:p>
            <a:pPr lvl="0"/>
            <a:r>
              <a:rPr lang="en-US" dirty="0" err="1"/>
              <a:t>Spécialité</a:t>
            </a:r>
            <a:endParaRPr lang="en-US" dirty="0"/>
          </a:p>
        </p:txBody>
      </p:sp>
      <p:sp>
        <p:nvSpPr>
          <p:cNvPr id="57" name="Rectangle 56"/>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59" name="Group 40"/>
          <p:cNvGrpSpPr/>
          <p:nvPr userDrawn="1"/>
        </p:nvGrpSpPr>
        <p:grpSpPr>
          <a:xfrm>
            <a:off x="0" y="6766560"/>
            <a:ext cx="12192000" cy="91440"/>
            <a:chOff x="0" y="4480421"/>
            <a:chExt cx="12192000" cy="91440"/>
          </a:xfrm>
          <a:solidFill>
            <a:srgbClr val="1E62AD"/>
          </a:solidFill>
        </p:grpSpPr>
        <p:sp>
          <p:nvSpPr>
            <p:cNvPr id="60" name="Rectangle 59"/>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Imag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427915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6215865" y="1701800"/>
            <a:ext cx="5493535" cy="3764052"/>
          </a:xfrm>
        </p:spPr>
        <p:txBody>
          <a:bodyPr/>
          <a:lstStyle/>
          <a:p>
            <a:endParaRPr lang="en-US"/>
          </a:p>
        </p:txBody>
      </p:sp>
      <p:sp>
        <p:nvSpPr>
          <p:cNvPr id="15" name="Text Placeholder 2"/>
          <p:cNvSpPr>
            <a:spLocks noGrp="1"/>
          </p:cNvSpPr>
          <p:nvPr>
            <p:ph type="body" idx="1"/>
          </p:nvPr>
        </p:nvSpPr>
        <p:spPr>
          <a:xfrm>
            <a:off x="838200" y="2257196"/>
            <a:ext cx="4617378" cy="2314804"/>
          </a:xfrm>
        </p:spPr>
        <p:txBody>
          <a:bodyPr>
            <a:normAutofit/>
          </a:bodyPr>
          <a:lstStyle>
            <a:lvl1pPr marL="0" indent="0" algn="just">
              <a:buNone/>
              <a:defRPr sz="24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12"/>
          <p:cNvSpPr>
            <a:spLocks noGrp="1"/>
          </p:cNvSpPr>
          <p:nvPr>
            <p:ph type="body" sz="quarter" idx="15" hasCustomPrompt="1"/>
          </p:nvPr>
        </p:nvSpPr>
        <p:spPr>
          <a:xfrm>
            <a:off x="838198" y="1701800"/>
            <a:ext cx="4545459" cy="424732"/>
          </a:xfrm>
        </p:spPr>
        <p:txBody>
          <a:bodyPr vert="horz" wrap="square"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dirty="0"/>
              <a:t>Insert some title here</a:t>
            </a:r>
          </a:p>
        </p:txBody>
      </p:sp>
      <p:sp>
        <p:nvSpPr>
          <p:cNvPr id="20" name="Rectangle 19"/>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2" name="Group 40"/>
          <p:cNvGrpSpPr/>
          <p:nvPr userDrawn="1"/>
        </p:nvGrpSpPr>
        <p:grpSpPr>
          <a:xfrm>
            <a:off x="0" y="6766560"/>
            <a:ext cx="12192000" cy="91440"/>
            <a:chOff x="0" y="4480421"/>
            <a:chExt cx="12192000" cy="91440"/>
          </a:xfrm>
          <a:solidFill>
            <a:srgbClr val="1E62AD"/>
          </a:solidFill>
        </p:grpSpPr>
        <p:sp>
          <p:nvSpPr>
            <p:cNvPr id="23" name="Rectangle 22"/>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386145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Text Placeholder 2"/>
          <p:cNvSpPr>
            <a:spLocks noGrp="1"/>
          </p:cNvSpPr>
          <p:nvPr>
            <p:ph type="body" idx="1"/>
          </p:nvPr>
        </p:nvSpPr>
        <p:spPr>
          <a:xfrm>
            <a:off x="838200" y="2257196"/>
            <a:ext cx="5038618" cy="2314804"/>
          </a:xfrm>
        </p:spPr>
        <p:txBody>
          <a:bodyPr>
            <a:normAutofit/>
          </a:bodyPr>
          <a:lstStyle>
            <a:lvl1pPr marL="0" indent="0" algn="just">
              <a:buNone/>
              <a:defRPr sz="24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838199" y="1618701"/>
            <a:ext cx="5038618" cy="590931"/>
          </a:xfrm>
        </p:spPr>
        <p:txBody>
          <a:bodyPr vert="horz" wrap="square" lIns="91440" tIns="45720" rIns="91440" bIns="45720" rtlCol="0" anchor="ctr">
            <a:spAutoFit/>
          </a:bodyPr>
          <a:lstStyle>
            <a:lvl1pPr marL="228600" indent="-228600">
              <a:buNone/>
              <a:defRPr lang="en-US" sz="3600" b="1" cap="all" baseline="0">
                <a:solidFill>
                  <a:srgbClr val="47464B"/>
                </a:solidFill>
              </a:defRPr>
            </a:lvl1pPr>
          </a:lstStyle>
          <a:p>
            <a:pPr marL="0" lvl="0" indent="0"/>
            <a:r>
              <a:rPr lang="en-US" dirty="0"/>
              <a:t>Insert some title here</a:t>
            </a:r>
          </a:p>
        </p:txBody>
      </p:sp>
      <p:graphicFrame>
        <p:nvGraphicFramePr>
          <p:cNvPr id="8" name="Tableau 7"/>
          <p:cNvGraphicFramePr>
            <a:graphicFrameLocks noGrp="1"/>
          </p:cNvGraphicFramePr>
          <p:nvPr userDrawn="1">
            <p:extLst>
              <p:ext uri="{D42A27DB-BD31-4B8C-83A1-F6EECF244321}">
                <p14:modId xmlns:p14="http://schemas.microsoft.com/office/powerpoint/2010/main" val="811974978"/>
              </p:ext>
            </p:extLst>
          </p:nvPr>
        </p:nvGraphicFramePr>
        <p:xfrm>
          <a:off x="6256962" y="1914166"/>
          <a:ext cx="5096838" cy="2234654"/>
        </p:xfrm>
        <a:graphic>
          <a:graphicData uri="http://schemas.openxmlformats.org/drawingml/2006/table">
            <a:tbl>
              <a:tblPr firstRow="1" bandRow="1">
                <a:tableStyleId>{5940675A-B579-460E-94D1-54222C63F5DA}</a:tableStyleId>
              </a:tblPr>
              <a:tblGrid>
                <a:gridCol w="1698946">
                  <a:extLst>
                    <a:ext uri="{9D8B030D-6E8A-4147-A177-3AD203B41FA5}">
                      <a16:colId xmlns:a16="http://schemas.microsoft.com/office/drawing/2014/main" val="2195675439"/>
                    </a:ext>
                  </a:extLst>
                </a:gridCol>
                <a:gridCol w="1698946">
                  <a:extLst>
                    <a:ext uri="{9D8B030D-6E8A-4147-A177-3AD203B41FA5}">
                      <a16:colId xmlns:a16="http://schemas.microsoft.com/office/drawing/2014/main" val="1860044613"/>
                    </a:ext>
                  </a:extLst>
                </a:gridCol>
                <a:gridCol w="1698946">
                  <a:extLst>
                    <a:ext uri="{9D8B030D-6E8A-4147-A177-3AD203B41FA5}">
                      <a16:colId xmlns:a16="http://schemas.microsoft.com/office/drawing/2014/main" val="1016787249"/>
                    </a:ext>
                  </a:extLst>
                </a:gridCol>
              </a:tblGrid>
              <a:tr h="373010">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3760785734"/>
                  </a:ext>
                </a:extLst>
              </a:tr>
              <a:tr h="373010">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32483797"/>
                  </a:ext>
                </a:extLst>
              </a:tr>
              <a:tr h="369604">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18540641"/>
                  </a:ext>
                </a:extLst>
              </a:tr>
              <a:tr h="373010">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765003580"/>
                  </a:ext>
                </a:extLst>
              </a:tr>
              <a:tr h="373010">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256672827"/>
                  </a:ext>
                </a:extLst>
              </a:tr>
              <a:tr h="373010">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175441417"/>
                  </a:ext>
                </a:extLst>
              </a:tr>
            </a:tbl>
          </a:graphicData>
        </a:graphic>
      </p:graphicFrame>
      <p:sp>
        <p:nvSpPr>
          <p:cNvPr id="20" name="Rectangle 19"/>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2" name="Group 40"/>
          <p:cNvGrpSpPr/>
          <p:nvPr userDrawn="1"/>
        </p:nvGrpSpPr>
        <p:grpSpPr>
          <a:xfrm>
            <a:off x="0" y="6766560"/>
            <a:ext cx="12192000" cy="91440"/>
            <a:chOff x="0" y="4480421"/>
            <a:chExt cx="12192000" cy="91440"/>
          </a:xfrm>
          <a:solidFill>
            <a:srgbClr val="1E62AD"/>
          </a:solidFill>
        </p:grpSpPr>
        <p:sp>
          <p:nvSpPr>
            <p:cNvPr id="23" name="Rectangle 22"/>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108246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646780"/>
            <a:ext cx="11226801" cy="2896416"/>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5" name="Rectangle 24"/>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7" name="Group 40"/>
          <p:cNvGrpSpPr/>
          <p:nvPr userDrawn="1"/>
        </p:nvGrpSpPr>
        <p:grpSpPr>
          <a:xfrm>
            <a:off x="0" y="6766560"/>
            <a:ext cx="12192000" cy="91440"/>
            <a:chOff x="0" y="4480421"/>
            <a:chExt cx="12192000" cy="91440"/>
          </a:xfrm>
          <a:solidFill>
            <a:srgbClr val="1E62AD"/>
          </a:solidFill>
        </p:grpSpPr>
        <p:sp>
          <p:nvSpPr>
            <p:cNvPr id="28" name="Rectangle 27"/>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189615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646780"/>
            <a:ext cx="5130801" cy="2896416"/>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646780"/>
            <a:ext cx="5130801" cy="2896416"/>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0" name="Rectangle 19"/>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2" name="Group 40"/>
          <p:cNvGrpSpPr/>
          <p:nvPr userDrawn="1"/>
        </p:nvGrpSpPr>
        <p:grpSpPr>
          <a:xfrm>
            <a:off x="0" y="6766560"/>
            <a:ext cx="12192000" cy="91440"/>
            <a:chOff x="0" y="4480421"/>
            <a:chExt cx="12192000" cy="91440"/>
          </a:xfrm>
          <a:solidFill>
            <a:srgbClr val="1E62AD"/>
          </a:solidFill>
        </p:grpSpPr>
        <p:sp>
          <p:nvSpPr>
            <p:cNvPr id="23" name="Rectangle 22"/>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Imag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981281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627769"/>
            <a:ext cx="2641601" cy="2896416"/>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646780"/>
            <a:ext cx="2641601" cy="2896416"/>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646780"/>
            <a:ext cx="2641601" cy="2896416"/>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646780"/>
            <a:ext cx="2641601" cy="2896416"/>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4" name="Rectangle 23"/>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43" name="Group 40"/>
          <p:cNvGrpSpPr/>
          <p:nvPr userDrawn="1"/>
        </p:nvGrpSpPr>
        <p:grpSpPr>
          <a:xfrm>
            <a:off x="0" y="6766560"/>
            <a:ext cx="12192000" cy="91440"/>
            <a:chOff x="0" y="4480421"/>
            <a:chExt cx="12192000" cy="91440"/>
          </a:xfrm>
          <a:solidFill>
            <a:srgbClr val="1E62AD"/>
          </a:solidFill>
        </p:grpSpPr>
        <p:sp>
          <p:nvSpPr>
            <p:cNvPr id="44" name="Rectangle 43"/>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Imag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72481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7" name="Rectangle 16"/>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1" name="Group 40"/>
          <p:cNvGrpSpPr/>
          <p:nvPr userDrawn="1"/>
        </p:nvGrpSpPr>
        <p:grpSpPr>
          <a:xfrm>
            <a:off x="0" y="6766560"/>
            <a:ext cx="12192000" cy="91440"/>
            <a:chOff x="0" y="4480421"/>
            <a:chExt cx="12192000" cy="91440"/>
          </a:xfrm>
          <a:solidFill>
            <a:srgbClr val="1E62AD"/>
          </a:solidFill>
        </p:grpSpPr>
        <p:sp>
          <p:nvSpPr>
            <p:cNvPr id="22" name="Rectangle 21"/>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308876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pic>
        <p:nvPicPr>
          <p:cNvPr id="5" name="Imag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328134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sp>
        <p:nvSpPr>
          <p:cNvPr id="13" name="Rectangle 12"/>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1" name="Group 40"/>
          <p:cNvGrpSpPr/>
          <p:nvPr userDrawn="1"/>
        </p:nvGrpSpPr>
        <p:grpSpPr>
          <a:xfrm>
            <a:off x="0" y="6766560"/>
            <a:ext cx="12192000" cy="91440"/>
            <a:chOff x="0" y="4480421"/>
            <a:chExt cx="12192000" cy="91440"/>
          </a:xfrm>
          <a:solidFill>
            <a:srgbClr val="1E62AD"/>
          </a:solidFill>
        </p:grpSpPr>
        <p:sp>
          <p:nvSpPr>
            <p:cNvPr id="22" name="Rectangle 21"/>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65707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Rectangle 19"/>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2" name="Group 40"/>
          <p:cNvGrpSpPr/>
          <p:nvPr userDrawn="1"/>
        </p:nvGrpSpPr>
        <p:grpSpPr>
          <a:xfrm>
            <a:off x="0" y="6766560"/>
            <a:ext cx="12192000" cy="91440"/>
            <a:chOff x="0" y="4480421"/>
            <a:chExt cx="12192000" cy="91440"/>
          </a:xfrm>
          <a:solidFill>
            <a:srgbClr val="1E62AD"/>
          </a:solidFill>
        </p:grpSpPr>
        <p:sp>
          <p:nvSpPr>
            <p:cNvPr id="23" name="Rectangle 22"/>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Imag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34287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a:t>
            </a:fld>
            <a:endParaRPr lang="en-US"/>
          </a:p>
        </p:txBody>
      </p:sp>
      <p:sp>
        <p:nvSpPr>
          <p:cNvPr id="2" name="Title 1"/>
          <p:cNvSpPr>
            <a:spLocks noGrp="1"/>
          </p:cNvSpPr>
          <p:nvPr>
            <p:ph type="title"/>
          </p:nvPr>
        </p:nvSpPr>
        <p:spPr>
          <a:xfrm>
            <a:off x="3849329" y="2560638"/>
            <a:ext cx="7936271" cy="2852737"/>
          </a:xfrm>
          <a:solidFill>
            <a:schemeClr val="bg1">
              <a:alpha val="30000"/>
            </a:schemeClr>
          </a:solidFill>
        </p:spPr>
        <p:txBody>
          <a:bodyPr lIns="274320" tIns="91440" rIns="274320" bIns="182880" anchor="ctr"/>
          <a:lstStyle>
            <a:lvl1pPr algn="r">
              <a:defRPr sz="6000" b="1">
                <a:solidFill>
                  <a:schemeClr val="tx1"/>
                </a:solidFill>
                <a:latin typeface="+mn-lt"/>
              </a:defRPr>
            </a:lvl1pPr>
          </a:lstStyle>
          <a:p>
            <a:r>
              <a:rPr lang="en-US" dirty="0"/>
              <a:t>Click to edit Master title style</a:t>
            </a:r>
          </a:p>
        </p:txBody>
      </p:sp>
      <p:sp>
        <p:nvSpPr>
          <p:cNvPr id="3" name="Text Placeholder 2"/>
          <p:cNvSpPr>
            <a:spLocks noGrp="1"/>
          </p:cNvSpPr>
          <p:nvPr>
            <p:ph type="body" idx="1"/>
          </p:nvPr>
        </p:nvSpPr>
        <p:spPr>
          <a:xfrm>
            <a:off x="3849329" y="5413375"/>
            <a:ext cx="7936271" cy="942975"/>
          </a:xfrm>
          <a:solidFill>
            <a:schemeClr val="bg1">
              <a:alpha val="30000"/>
            </a:schemeClr>
          </a:solidFill>
        </p:spPr>
        <p:txBody>
          <a:bodyPr lIns="274320" tIns="91440" rIns="274320" bIns="182880"/>
          <a:lstStyle>
            <a:lvl1pPr marL="0" indent="0" algn="r">
              <a:buNone/>
              <a:defRPr lang="en-US" sz="2800" kern="1200" dirty="0" smtClean="0">
                <a:solidFill>
                  <a:srgbClr val="1E62AD"/>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415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7572"/>
            <a:ext cx="10515600" cy="4539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6" name="Rectangle 15"/>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19" name="Group 40"/>
          <p:cNvGrpSpPr/>
          <p:nvPr userDrawn="1"/>
        </p:nvGrpSpPr>
        <p:grpSpPr>
          <a:xfrm>
            <a:off x="0" y="6766560"/>
            <a:ext cx="12192000" cy="91440"/>
            <a:chOff x="0" y="4480421"/>
            <a:chExt cx="12192000" cy="91440"/>
          </a:xfrm>
          <a:solidFill>
            <a:srgbClr val="1E62AD"/>
          </a:solidFill>
        </p:grpSpPr>
        <p:sp>
          <p:nvSpPr>
            <p:cNvPr id="20" name="Rectangle 19"/>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49788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txBox="1">
            <a:spLocks/>
          </p:cNvSpPr>
          <p:nvPr userDrawn="1"/>
        </p:nvSpPr>
        <p:spPr>
          <a:xfrm>
            <a:off x="8966201" y="6466112"/>
            <a:ext cx="2743200" cy="2814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769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18DBF4-37B7-4C4F-9728-A1C100B177EE}" type="slidenum">
              <a:rPr lang="en-US" smtClean="0"/>
              <a:pPr/>
              <a:t>‹N°›</a:t>
            </a:fld>
            <a:endParaRPr lang="en-US"/>
          </a:p>
        </p:txBody>
      </p:sp>
      <p:sp>
        <p:nvSpPr>
          <p:cNvPr id="17" name="Rectangle 16"/>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5" name="Group 40"/>
          <p:cNvGrpSpPr/>
          <p:nvPr userDrawn="1"/>
        </p:nvGrpSpPr>
        <p:grpSpPr>
          <a:xfrm>
            <a:off x="0" y="6766560"/>
            <a:ext cx="12192000" cy="91440"/>
            <a:chOff x="0" y="4480421"/>
            <a:chExt cx="12192000" cy="91440"/>
          </a:xfrm>
          <a:solidFill>
            <a:srgbClr val="1E62AD"/>
          </a:solidFill>
        </p:grpSpPr>
        <p:sp>
          <p:nvSpPr>
            <p:cNvPr id="26" name="Rectangle 25"/>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6133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1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Content Placeholder 2"/>
          <p:cNvSpPr>
            <a:spLocks noGrp="1"/>
          </p:cNvSpPr>
          <p:nvPr>
            <p:ph sz="half" idx="1"/>
          </p:nvPr>
        </p:nvSpPr>
        <p:spPr>
          <a:xfrm>
            <a:off x="838200" y="1643174"/>
            <a:ext cx="5181600" cy="4351338"/>
          </a:xfrm>
        </p:spPr>
        <p:txBody>
          <a:bodyPr/>
          <a:lstStyle>
            <a:lvl1pPr>
              <a:defRPr lang="en-US" sz="3300" b="1" kern="1200" dirty="0" smtClean="0">
                <a:solidFill>
                  <a:srgbClr val="0D4B96"/>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txBox="1">
            <a:spLocks/>
          </p:cNvSpPr>
          <p:nvPr userDrawn="1"/>
        </p:nvSpPr>
        <p:spPr>
          <a:xfrm>
            <a:off x="8966201" y="6466112"/>
            <a:ext cx="2743200" cy="2814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769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18DBF4-37B7-4C4F-9728-A1C100B177EE}" type="slidenum">
              <a:rPr lang="en-US" smtClean="0"/>
              <a:pPr/>
              <a:t>‹N°›</a:t>
            </a:fld>
            <a:endParaRPr lang="en-US"/>
          </a:p>
        </p:txBody>
      </p:sp>
      <p:sp>
        <p:nvSpPr>
          <p:cNvPr id="3" name="Espace réservé pour une image  2"/>
          <p:cNvSpPr>
            <a:spLocks noGrp="1"/>
          </p:cNvSpPr>
          <p:nvPr>
            <p:ph type="pic" sz="quarter" idx="13"/>
          </p:nvPr>
        </p:nvSpPr>
        <p:spPr>
          <a:xfrm>
            <a:off x="6527801" y="1640429"/>
            <a:ext cx="5181600" cy="4356828"/>
          </a:xfrm>
        </p:spPr>
        <p:txBody>
          <a:bodyPr/>
          <a:lstStyle/>
          <a:p>
            <a:endParaRPr lang="fr-FR"/>
          </a:p>
        </p:txBody>
      </p:sp>
      <p:sp>
        <p:nvSpPr>
          <p:cNvPr id="15" name="Rectangle 14"/>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17" name="Group 40"/>
          <p:cNvGrpSpPr/>
          <p:nvPr userDrawn="1"/>
        </p:nvGrpSpPr>
        <p:grpSpPr>
          <a:xfrm>
            <a:off x="0" y="6766560"/>
            <a:ext cx="12192000" cy="91440"/>
            <a:chOff x="0" y="4480421"/>
            <a:chExt cx="12192000" cy="91440"/>
          </a:xfrm>
          <a:solidFill>
            <a:srgbClr val="1E62AD"/>
          </a:solidFill>
        </p:grpSpPr>
        <p:sp>
          <p:nvSpPr>
            <p:cNvPr id="18" name="Rectangle 17"/>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Imag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91190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s clé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Content Placeholder 2"/>
          <p:cNvSpPr>
            <a:spLocks noGrp="1"/>
          </p:cNvSpPr>
          <p:nvPr>
            <p:ph sz="half" idx="1"/>
          </p:nvPr>
        </p:nvSpPr>
        <p:spPr>
          <a:xfrm>
            <a:off x="6281236" y="1653109"/>
            <a:ext cx="5428165" cy="4351338"/>
          </a:xfrm>
        </p:spPr>
        <p:txBody>
          <a:bodyPr/>
          <a:lstStyle>
            <a:lvl1pPr>
              <a:defRPr lang="en-US" sz="3300" b="1" kern="1200" dirty="0" smtClean="0">
                <a:solidFill>
                  <a:srgbClr val="0D4B96"/>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txBox="1">
            <a:spLocks/>
          </p:cNvSpPr>
          <p:nvPr userDrawn="1"/>
        </p:nvSpPr>
        <p:spPr>
          <a:xfrm>
            <a:off x="8966201" y="6466112"/>
            <a:ext cx="2743200" cy="2814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769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18DBF4-37B7-4C4F-9728-A1C100B177EE}" type="slidenum">
              <a:rPr lang="en-US" smtClean="0"/>
              <a:pPr/>
              <a:t>‹N°›</a:t>
            </a:fld>
            <a:endParaRPr lang="en-US"/>
          </a:p>
        </p:txBody>
      </p:sp>
      <p:sp>
        <p:nvSpPr>
          <p:cNvPr id="15" name="Rectangle 14"/>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17" name="Group 40"/>
          <p:cNvGrpSpPr/>
          <p:nvPr userDrawn="1"/>
        </p:nvGrpSpPr>
        <p:grpSpPr>
          <a:xfrm>
            <a:off x="0" y="6766560"/>
            <a:ext cx="12192000" cy="91440"/>
            <a:chOff x="0" y="4480421"/>
            <a:chExt cx="12192000" cy="91440"/>
          </a:xfrm>
          <a:solidFill>
            <a:srgbClr val="1E62AD"/>
          </a:solidFill>
        </p:grpSpPr>
        <p:sp>
          <p:nvSpPr>
            <p:cNvPr id="18" name="Rectangle 17"/>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Google Shape;711;p27"/>
          <p:cNvSpPr txBox="1">
            <a:spLocks noGrp="1"/>
          </p:cNvSpPr>
          <p:nvPr userDrawn="1"/>
        </p:nvSpPr>
        <p:spPr>
          <a:xfrm>
            <a:off x="588726" y="2911039"/>
            <a:ext cx="4878034" cy="70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L="914400" marR="0" lvl="1"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2pPr>
            <a:lvl3pPr marL="1371600" marR="0" lvl="2"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3pPr>
            <a:lvl4pPr marL="1828800" marR="0" lvl="3"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4pPr>
            <a:lvl5pPr marL="2286000" marR="0" lvl="4"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5pPr>
            <a:lvl6pPr marL="2743200" marR="0" lvl="5"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6pPr>
            <a:lvl7pPr marL="3200400" marR="0" lvl="6"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7pPr>
            <a:lvl8pPr marL="3657600" marR="0" lvl="7"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8pPr>
            <a:lvl9pPr marL="4114800" marR="0" lvl="8" indent="-298450" algn="l" rtl="0">
              <a:lnSpc>
                <a:spcPct val="100000"/>
              </a:lnSpc>
              <a:spcBef>
                <a:spcPts val="0"/>
              </a:spcBef>
              <a:spcAft>
                <a:spcPts val="0"/>
              </a:spcAft>
              <a:buClr>
                <a:srgbClr val="000000"/>
              </a:buClr>
              <a:buSzPts val="2400"/>
              <a:buFont typeface="Comfortaa"/>
              <a:buNone/>
              <a:defRPr sz="2400" b="0" i="0" u="none" strike="noStrike" cap="none">
                <a:solidFill>
                  <a:srgbClr val="000000"/>
                </a:solidFill>
                <a:latin typeface="Comfortaa"/>
                <a:ea typeface="Comfortaa"/>
                <a:cs typeface="Comfortaa"/>
                <a:sym typeface="Comfortaa"/>
              </a:defRPr>
            </a:lvl9pPr>
          </a:lstStyle>
          <a:p>
            <a:pPr marL="0" lvl="0" indent="0" algn="ctr" rtl="0">
              <a:spcBef>
                <a:spcPts val="0"/>
              </a:spcBef>
              <a:spcAft>
                <a:spcPts val="0"/>
              </a:spcAft>
              <a:buNone/>
            </a:pPr>
            <a:r>
              <a:rPr lang="en" sz="4000" dirty="0">
                <a:solidFill>
                  <a:srgbClr val="1E62AD"/>
                </a:solidFill>
              </a:rPr>
              <a:t>Messages clés</a:t>
            </a:r>
            <a:endParaRPr sz="4000" dirty="0">
              <a:solidFill>
                <a:srgbClr val="1E62AD"/>
              </a:solidFill>
            </a:endParaRPr>
          </a:p>
        </p:txBody>
      </p:sp>
      <p:pic>
        <p:nvPicPr>
          <p:cNvPr id="20" name="Imag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20423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txBox="1">
            <a:spLocks/>
          </p:cNvSpPr>
          <p:nvPr userDrawn="1"/>
        </p:nvSpPr>
        <p:spPr>
          <a:xfrm>
            <a:off x="8966201" y="6466112"/>
            <a:ext cx="2743200" cy="2814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769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18DBF4-37B7-4C4F-9728-A1C100B177EE}" type="slidenum">
              <a:rPr lang="en-US" smtClean="0"/>
              <a:pPr/>
              <a:t>‹N°›</a:t>
            </a:fld>
            <a:endParaRPr lang="en-US"/>
          </a:p>
        </p:txBody>
      </p:sp>
      <p:sp>
        <p:nvSpPr>
          <p:cNvPr id="16" name="Rectangle 15"/>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5" name="Group 40"/>
          <p:cNvGrpSpPr/>
          <p:nvPr userDrawn="1"/>
        </p:nvGrpSpPr>
        <p:grpSpPr>
          <a:xfrm>
            <a:off x="0" y="6766560"/>
            <a:ext cx="12192000" cy="91440"/>
            <a:chOff x="0" y="4480421"/>
            <a:chExt cx="12192000" cy="91440"/>
          </a:xfrm>
          <a:solidFill>
            <a:srgbClr val="1E62AD"/>
          </a:solidFill>
        </p:grpSpPr>
        <p:sp>
          <p:nvSpPr>
            <p:cNvPr id="28" name="Rectangle 27"/>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76213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6" name="Slide Number Placeholder 5"/>
          <p:cNvSpPr txBox="1">
            <a:spLocks/>
          </p:cNvSpPr>
          <p:nvPr userDrawn="1"/>
        </p:nvSpPr>
        <p:spPr>
          <a:xfrm>
            <a:off x="8966201" y="6466112"/>
            <a:ext cx="2743200" cy="2814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769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18DBF4-37B7-4C4F-9728-A1C100B177EE}" type="slidenum">
              <a:rPr lang="en-US" smtClean="0"/>
              <a:pPr/>
              <a:t>‹N°›</a:t>
            </a:fld>
            <a:endParaRPr lang="en-US"/>
          </a:p>
        </p:txBody>
      </p:sp>
      <p:sp>
        <p:nvSpPr>
          <p:cNvPr id="33" name="Rectangle 32"/>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35" name="Group 40"/>
          <p:cNvGrpSpPr/>
          <p:nvPr userDrawn="1"/>
        </p:nvGrpSpPr>
        <p:grpSpPr>
          <a:xfrm>
            <a:off x="0" y="6766560"/>
            <a:ext cx="12192000" cy="91440"/>
            <a:chOff x="0" y="4480421"/>
            <a:chExt cx="12192000" cy="91440"/>
          </a:xfrm>
          <a:solidFill>
            <a:srgbClr val="1E62AD"/>
          </a:solidFill>
        </p:grpSpPr>
        <p:sp>
          <p:nvSpPr>
            <p:cNvPr id="44" name="Rectangle 43"/>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Imag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47287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pictures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2817754"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2817754"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2817754"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2817754"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5777849"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0" name="Rectangle 19"/>
          <p:cNvSpPr/>
          <p:nvPr userDrawn="1"/>
        </p:nvSpPr>
        <p:spPr>
          <a:xfrm>
            <a:off x="2" y="-9731"/>
            <a:ext cx="12191998" cy="1393200"/>
          </a:xfrm>
          <a:prstGeom prst="rect">
            <a:avLst/>
          </a:prstGeom>
          <a:blipFill dpi="0" rotWithShape="1">
            <a:blip r:embed="rId2">
              <a:alphaModFix amt="86000"/>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Title 1"/>
          <p:cNvSpPr>
            <a:spLocks noGrp="1"/>
          </p:cNvSpPr>
          <p:nvPr>
            <p:ph type="title"/>
          </p:nvPr>
        </p:nvSpPr>
        <p:spPr>
          <a:xfrm>
            <a:off x="737839" y="350319"/>
            <a:ext cx="9454376" cy="673100"/>
          </a:xfrm>
        </p:spPr>
        <p:txBody>
          <a:bodyPr>
            <a:normAutofit/>
          </a:bodyPr>
          <a:lstStyle>
            <a:lvl1pPr>
              <a:defRPr sz="3200">
                <a:solidFill>
                  <a:schemeClr val="bg1"/>
                </a:solidFill>
                <a:latin typeface="+mn-lt"/>
              </a:defRPr>
            </a:lvl1pPr>
          </a:lstStyle>
          <a:p>
            <a:r>
              <a:rPr lang="en-US" dirty="0"/>
              <a:t>Click to edit Master title style</a:t>
            </a:r>
          </a:p>
        </p:txBody>
      </p:sp>
      <p:grpSp>
        <p:nvGrpSpPr>
          <p:cNvPr id="22" name="Group 40"/>
          <p:cNvGrpSpPr/>
          <p:nvPr userDrawn="1"/>
        </p:nvGrpSpPr>
        <p:grpSpPr>
          <a:xfrm>
            <a:off x="0" y="6766560"/>
            <a:ext cx="12192000" cy="91440"/>
            <a:chOff x="0" y="4480421"/>
            <a:chExt cx="12192000" cy="91440"/>
          </a:xfrm>
          <a:solidFill>
            <a:srgbClr val="1E62AD"/>
          </a:solidFill>
        </p:grpSpPr>
        <p:sp>
          <p:nvSpPr>
            <p:cNvPr id="23" name="Rectangle 22"/>
            <p:cNvSpPr/>
            <p:nvPr userDrawn="1"/>
          </p:nvSpPr>
          <p:spPr>
            <a:xfrm>
              <a:off x="0"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Imag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514" y="-10495"/>
            <a:ext cx="1393964" cy="1393964"/>
          </a:xfrm>
          <a:prstGeom prst="rect">
            <a:avLst/>
          </a:prstGeom>
        </p:spPr>
      </p:pic>
    </p:spTree>
    <p:extLst>
      <p:ext uri="{BB962C8B-B14F-4D97-AF65-F5344CB8AC3E}">
        <p14:creationId xmlns:p14="http://schemas.microsoft.com/office/powerpoint/2010/main" val="27698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t>‹N°›</a:t>
            </a:fld>
            <a:endParaRPr lang="en-US"/>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60" r:id="rId1"/>
    <p:sldLayoutId id="2147483683" r:id="rId2"/>
    <p:sldLayoutId id="2147483666" r:id="rId3"/>
    <p:sldLayoutId id="2147483754" r:id="rId4"/>
    <p:sldLayoutId id="2147483774" r:id="rId5"/>
    <p:sldLayoutId id="2147483776" r:id="rId6"/>
    <p:sldLayoutId id="2147483756" r:id="rId7"/>
    <p:sldLayoutId id="2147483771" r:id="rId8"/>
    <p:sldLayoutId id="2147483772" r:id="rId9"/>
    <p:sldLayoutId id="2147483744" r:id="rId10"/>
    <p:sldLayoutId id="2147483777" r:id="rId11"/>
    <p:sldLayoutId id="2147483779" r:id="rId12"/>
    <p:sldLayoutId id="2147483775" r:id="rId13"/>
    <p:sldLayoutId id="2147483684" r:id="rId14"/>
    <p:sldLayoutId id="2147483773" r:id="rId15"/>
    <p:sldLayoutId id="2147483685" r:id="rId16"/>
    <p:sldLayoutId id="2147483686" r:id="rId17"/>
    <p:sldLayoutId id="2147483688" r:id="rId18"/>
    <p:sldLayoutId id="2147483689" r:id="rId19"/>
    <p:sldLayoutId id="2147483726" r:id="rId20"/>
    <p:sldLayoutId id="2147483729" r:id="rId21"/>
    <p:sldLayoutId id="2147483682"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18DBF4-37B7-4C4F-9728-A1C100B177EE}" type="slidenum">
              <a:rPr lang="en-US" smtClean="0"/>
              <a:pPr/>
              <a:t>1</a:t>
            </a:fld>
            <a:endParaRPr lang="en-US"/>
          </a:p>
        </p:txBody>
      </p:sp>
      <p:sp>
        <p:nvSpPr>
          <p:cNvPr id="22" name="Text Placeholder 21"/>
          <p:cNvSpPr>
            <a:spLocks noGrp="1"/>
          </p:cNvSpPr>
          <p:nvPr>
            <p:ph type="body" sz="quarter" idx="21"/>
          </p:nvPr>
        </p:nvSpPr>
        <p:spPr/>
        <p:txBody>
          <a:bodyPr>
            <a:normAutofit fontScale="85000" lnSpcReduction="10000"/>
          </a:bodyPr>
          <a:lstStyle/>
          <a:p>
            <a:r>
              <a:rPr lang="en-US" sz="1800" dirty="0">
                <a:solidFill>
                  <a:srgbClr val="1A7DEA"/>
                </a:solidFill>
              </a:rPr>
              <a:t>Xavier DURRIEU DE MADRON</a:t>
            </a:r>
          </a:p>
        </p:txBody>
      </p:sp>
      <p:sp>
        <p:nvSpPr>
          <p:cNvPr id="23" name="Text Placeholder 22"/>
          <p:cNvSpPr>
            <a:spLocks noGrp="1"/>
          </p:cNvSpPr>
          <p:nvPr>
            <p:ph type="body" sz="quarter" idx="25"/>
          </p:nvPr>
        </p:nvSpPr>
        <p:spPr/>
        <p:txBody>
          <a:bodyPr/>
          <a:lstStyle/>
          <a:p>
            <a:r>
              <a:rPr lang="en-US" dirty="0"/>
              <a:t>CNRS - UPVD</a:t>
            </a:r>
          </a:p>
        </p:txBody>
      </p:sp>
      <p:sp>
        <p:nvSpPr>
          <p:cNvPr id="16" name="Espace réservé du texte 15"/>
          <p:cNvSpPr>
            <a:spLocks noGrp="1"/>
          </p:cNvSpPr>
          <p:nvPr>
            <p:ph type="body" sz="quarter" idx="29"/>
          </p:nvPr>
        </p:nvSpPr>
        <p:spPr/>
        <p:txBody>
          <a:bodyPr/>
          <a:lstStyle/>
          <a:p>
            <a:r>
              <a:rPr lang="fr-FR" dirty="0"/>
              <a:t>Océanographie</a:t>
            </a:r>
          </a:p>
        </p:txBody>
      </p:sp>
      <p:sp>
        <p:nvSpPr>
          <p:cNvPr id="7" name="Title 6"/>
          <p:cNvSpPr>
            <a:spLocks noGrp="1"/>
          </p:cNvSpPr>
          <p:nvPr>
            <p:ph type="title"/>
          </p:nvPr>
        </p:nvSpPr>
        <p:spPr>
          <a:xfrm>
            <a:off x="294208" y="242745"/>
            <a:ext cx="10811435" cy="921158"/>
          </a:xfrm>
        </p:spPr>
        <p:txBody>
          <a:bodyPr>
            <a:normAutofit fontScale="90000"/>
          </a:bodyPr>
          <a:lstStyle/>
          <a:p>
            <a:r>
              <a:rPr lang="en-US" sz="3600" dirty="0"/>
              <a:t> Formation </a:t>
            </a:r>
            <a:r>
              <a:rPr lang="en-US" sz="3600" dirty="0" err="1"/>
              <a:t>d'eau</a:t>
            </a:r>
            <a:r>
              <a:rPr lang="en-US" sz="3600" dirty="0"/>
              <a:t> dense </a:t>
            </a:r>
            <a:r>
              <a:rPr lang="en-US" sz="3600" dirty="0" err="1"/>
              <a:t>induite</a:t>
            </a:r>
            <a:r>
              <a:rPr lang="en-US" sz="3600" dirty="0"/>
              <a:t> par de forts vents </a:t>
            </a:r>
            <a:r>
              <a:rPr lang="en-US" sz="3600" dirty="0" err="1"/>
              <a:t>d'hiver</a:t>
            </a:r>
            <a:r>
              <a:rPr lang="en-US" sz="3600" dirty="0"/>
              <a:t> : impacts sur les </a:t>
            </a:r>
            <a:r>
              <a:rPr lang="en-US" sz="3600" dirty="0" err="1"/>
              <a:t>écosystèmes</a:t>
            </a:r>
            <a:r>
              <a:rPr lang="en-US" sz="3600" dirty="0"/>
              <a:t> </a:t>
            </a:r>
            <a:r>
              <a:rPr lang="en-US" sz="3600" dirty="0" err="1"/>
              <a:t>marins</a:t>
            </a:r>
            <a:r>
              <a:rPr lang="en-US" sz="3600" dirty="0"/>
              <a:t> et transport de </a:t>
            </a:r>
            <a:r>
              <a:rPr lang="en-US" sz="3600" dirty="0" err="1"/>
              <a:t>polluants</a:t>
            </a:r>
            <a:endParaRPr lang="en-US" sz="3600" i="1" dirty="0"/>
          </a:p>
        </p:txBody>
      </p:sp>
      <p:pic>
        <p:nvPicPr>
          <p:cNvPr id="3" name="Image 2">
            <a:extLst>
              <a:ext uri="{FF2B5EF4-FFF2-40B4-BE49-F238E27FC236}">
                <a16:creationId xmlns:a16="http://schemas.microsoft.com/office/drawing/2014/main" id="{4C534D9C-B81F-5F48-9AD3-62D41F8DAE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00" t="14624" r="20181" b="18789"/>
          <a:stretch/>
        </p:blipFill>
        <p:spPr>
          <a:xfrm>
            <a:off x="3925714" y="1983783"/>
            <a:ext cx="3354451" cy="2407425"/>
          </a:xfrm>
          <a:prstGeom prst="rect">
            <a:avLst/>
          </a:prstGeom>
        </p:spPr>
      </p:pic>
    </p:spTree>
    <p:extLst>
      <p:ext uri="{BB962C8B-B14F-4D97-AF65-F5344CB8AC3E}">
        <p14:creationId xmlns:p14="http://schemas.microsoft.com/office/powerpoint/2010/main" val="19119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E18DBF4-37B7-4C4F-9728-A1C100B177EE}" type="slidenum">
              <a:rPr lang="en-US" smtClean="0"/>
              <a:pPr/>
              <a:t>2</a:t>
            </a:fld>
            <a:endParaRPr lang="en-US"/>
          </a:p>
        </p:txBody>
      </p:sp>
      <p:sp>
        <p:nvSpPr>
          <p:cNvPr id="16" name="Text Placeholder 15"/>
          <p:cNvSpPr>
            <a:spLocks noGrp="1"/>
          </p:cNvSpPr>
          <p:nvPr>
            <p:ph type="body" sz="quarter" idx="24"/>
          </p:nvPr>
        </p:nvSpPr>
        <p:spPr>
          <a:xfrm>
            <a:off x="642032" y="4338905"/>
            <a:ext cx="4699002" cy="607243"/>
          </a:xfrm>
        </p:spPr>
        <p:txBody>
          <a:bodyPr/>
          <a:lstStyle/>
          <a:p>
            <a:pPr algn="ctr"/>
            <a:r>
              <a:rPr lang="en-US" sz="2800" cap="none" dirty="0">
                <a:solidFill>
                  <a:srgbClr val="0D4B96"/>
                </a:solidFill>
              </a:rPr>
              <a:t>Circulation thermo-</a:t>
            </a:r>
            <a:r>
              <a:rPr lang="en-US" sz="2800" cap="none" dirty="0" err="1">
                <a:solidFill>
                  <a:srgbClr val="0D4B96"/>
                </a:solidFill>
              </a:rPr>
              <a:t>haline</a:t>
            </a:r>
            <a:endParaRPr lang="en-US" sz="2800" dirty="0"/>
          </a:p>
        </p:txBody>
      </p:sp>
      <p:sp>
        <p:nvSpPr>
          <p:cNvPr id="17" name="Text Placeholder 16"/>
          <p:cNvSpPr>
            <a:spLocks noGrp="1"/>
          </p:cNvSpPr>
          <p:nvPr>
            <p:ph type="body" sz="quarter" idx="39"/>
          </p:nvPr>
        </p:nvSpPr>
        <p:spPr>
          <a:xfrm>
            <a:off x="373947" y="4877140"/>
            <a:ext cx="5340301" cy="1616351"/>
          </a:xfrm>
        </p:spPr>
        <p:txBody>
          <a:bodyPr/>
          <a:lstStyle/>
          <a:p>
            <a:pPr algn="just"/>
            <a:r>
              <a:rPr lang="en-US" sz="2000" dirty="0" err="1">
                <a:solidFill>
                  <a:schemeClr val="tx1"/>
                </a:solidFill>
              </a:rPr>
              <a:t>Méditerranée</a:t>
            </a:r>
            <a:r>
              <a:rPr lang="en-US" sz="2000" dirty="0">
                <a:solidFill>
                  <a:schemeClr val="tx1"/>
                </a:solidFill>
              </a:rPr>
              <a:t>: </a:t>
            </a:r>
            <a:r>
              <a:rPr lang="en-US" sz="2000" dirty="0" err="1">
                <a:solidFill>
                  <a:schemeClr val="tx1"/>
                </a:solidFill>
              </a:rPr>
              <a:t>bassin</a:t>
            </a:r>
            <a:r>
              <a:rPr lang="en-US" sz="2000" dirty="0">
                <a:solidFill>
                  <a:schemeClr val="tx1"/>
                </a:solidFill>
              </a:rPr>
              <a:t> </a:t>
            </a:r>
            <a:r>
              <a:rPr lang="en-US" sz="2000" dirty="0" err="1">
                <a:solidFill>
                  <a:schemeClr val="tx1"/>
                </a:solidFill>
              </a:rPr>
              <a:t>d’évaporation</a:t>
            </a:r>
            <a:r>
              <a:rPr lang="en-US" sz="2000" dirty="0">
                <a:solidFill>
                  <a:schemeClr val="tx1"/>
                </a:solidFill>
              </a:rPr>
              <a:t> (</a:t>
            </a:r>
            <a:r>
              <a:rPr lang="en-US" sz="2000" dirty="0" err="1">
                <a:solidFill>
                  <a:schemeClr val="tx1"/>
                </a:solidFill>
              </a:rPr>
              <a:t>perte</a:t>
            </a:r>
            <a:r>
              <a:rPr lang="en-US" sz="2000" dirty="0">
                <a:solidFill>
                  <a:schemeClr val="tx1"/>
                </a:solidFill>
              </a:rPr>
              <a:t> </a:t>
            </a:r>
            <a:r>
              <a:rPr lang="en-US" sz="2000" dirty="0" err="1">
                <a:solidFill>
                  <a:schemeClr val="tx1"/>
                </a:solidFill>
              </a:rPr>
              <a:t>d’eau</a:t>
            </a:r>
            <a:r>
              <a:rPr lang="en-US" sz="2000" dirty="0">
                <a:solidFill>
                  <a:schemeClr val="tx1"/>
                </a:solidFill>
              </a:rPr>
              <a:t> </a:t>
            </a:r>
            <a:r>
              <a:rPr lang="en-US" sz="2000" dirty="0" err="1">
                <a:solidFill>
                  <a:schemeClr val="tx1"/>
                </a:solidFill>
              </a:rPr>
              <a:t>équivalente</a:t>
            </a:r>
            <a:r>
              <a:rPr lang="en-US" sz="2000" dirty="0">
                <a:solidFill>
                  <a:schemeClr val="tx1"/>
                </a:solidFill>
              </a:rPr>
              <a:t> </a:t>
            </a:r>
            <a:r>
              <a:rPr lang="en-US" sz="2000" dirty="0" err="1">
                <a:solidFill>
                  <a:schemeClr val="tx1"/>
                </a:solidFill>
              </a:rPr>
              <a:t>à</a:t>
            </a:r>
            <a:r>
              <a:rPr lang="en-US" sz="2000" dirty="0">
                <a:solidFill>
                  <a:schemeClr val="tx1"/>
                </a:solidFill>
              </a:rPr>
              <a:t> 1 m par an)</a:t>
            </a:r>
          </a:p>
          <a:p>
            <a:pPr algn="just"/>
            <a:r>
              <a:rPr lang="en-US" sz="2000" dirty="0">
                <a:solidFill>
                  <a:schemeClr val="tx1"/>
                </a:solidFill>
              </a:rPr>
              <a:t>Circulation </a:t>
            </a:r>
            <a:r>
              <a:rPr lang="en-US" sz="2000" dirty="0" err="1">
                <a:solidFill>
                  <a:schemeClr val="tx1"/>
                </a:solidFill>
              </a:rPr>
              <a:t>générale</a:t>
            </a:r>
            <a:r>
              <a:rPr lang="en-US" sz="2000" dirty="0">
                <a:solidFill>
                  <a:schemeClr val="tx1"/>
                </a:solidFill>
              </a:rPr>
              <a:t> avec </a:t>
            </a:r>
            <a:r>
              <a:rPr lang="en-US" sz="2000" dirty="0" err="1">
                <a:solidFill>
                  <a:schemeClr val="tx1"/>
                </a:solidFill>
              </a:rPr>
              <a:t>apport</a:t>
            </a:r>
            <a:r>
              <a:rPr lang="en-US" sz="2000" dirty="0">
                <a:solidFill>
                  <a:schemeClr val="tx1"/>
                </a:solidFill>
              </a:rPr>
              <a:t> </a:t>
            </a:r>
            <a:r>
              <a:rPr lang="en-US" sz="2000" dirty="0" err="1">
                <a:solidFill>
                  <a:schemeClr val="tx1"/>
                </a:solidFill>
              </a:rPr>
              <a:t>d’eau</a:t>
            </a:r>
            <a:r>
              <a:rPr lang="en-US" sz="2000" dirty="0">
                <a:solidFill>
                  <a:schemeClr val="tx1"/>
                </a:solidFill>
              </a:rPr>
              <a:t> </a:t>
            </a:r>
            <a:r>
              <a:rPr lang="en-US" sz="2000" dirty="0" err="1">
                <a:solidFill>
                  <a:schemeClr val="tx1"/>
                </a:solidFill>
              </a:rPr>
              <a:t>atlantique</a:t>
            </a:r>
            <a:r>
              <a:rPr lang="en-US" sz="2000" dirty="0">
                <a:solidFill>
                  <a:schemeClr val="tx1"/>
                </a:solidFill>
              </a:rPr>
              <a:t> </a:t>
            </a:r>
            <a:r>
              <a:rPr lang="en-US" sz="2000" dirty="0" err="1">
                <a:solidFill>
                  <a:schemeClr val="tx1"/>
                </a:solidFill>
              </a:rPr>
              <a:t>en</a:t>
            </a:r>
            <a:r>
              <a:rPr lang="en-US" sz="2000" dirty="0">
                <a:solidFill>
                  <a:schemeClr val="tx1"/>
                </a:solidFill>
              </a:rPr>
              <a:t> surface et export </a:t>
            </a:r>
            <a:r>
              <a:rPr lang="en-US" sz="2000" dirty="0" err="1">
                <a:solidFill>
                  <a:schemeClr val="tx1"/>
                </a:solidFill>
              </a:rPr>
              <a:t>d’eaux</a:t>
            </a:r>
            <a:r>
              <a:rPr lang="en-US" sz="2000" dirty="0">
                <a:solidFill>
                  <a:schemeClr val="tx1"/>
                </a:solidFill>
              </a:rPr>
              <a:t> </a:t>
            </a:r>
            <a:r>
              <a:rPr lang="en-US" sz="2000" dirty="0" err="1">
                <a:solidFill>
                  <a:schemeClr val="tx1"/>
                </a:solidFill>
              </a:rPr>
              <a:t>méditerranéennes</a:t>
            </a:r>
            <a:r>
              <a:rPr lang="en-US" sz="2000" dirty="0">
                <a:solidFill>
                  <a:schemeClr val="tx1"/>
                </a:solidFill>
              </a:rPr>
              <a:t> </a:t>
            </a:r>
            <a:r>
              <a:rPr lang="en-US" sz="2000" dirty="0" err="1">
                <a:solidFill>
                  <a:schemeClr val="tx1"/>
                </a:solidFill>
              </a:rPr>
              <a:t>intermédiaires</a:t>
            </a:r>
            <a:r>
              <a:rPr lang="en-US" sz="2000" dirty="0">
                <a:solidFill>
                  <a:schemeClr val="tx1"/>
                </a:solidFill>
              </a:rPr>
              <a:t> et </a:t>
            </a:r>
            <a:r>
              <a:rPr lang="en-US" sz="2000" dirty="0" err="1">
                <a:solidFill>
                  <a:schemeClr val="tx1"/>
                </a:solidFill>
              </a:rPr>
              <a:t>profondes</a:t>
            </a:r>
            <a:endParaRPr lang="en-US" sz="2000" dirty="0">
              <a:solidFill>
                <a:schemeClr val="tx1"/>
              </a:solidFill>
            </a:endParaRPr>
          </a:p>
        </p:txBody>
      </p:sp>
      <p:sp>
        <p:nvSpPr>
          <p:cNvPr id="19" name="Text Placeholder 18"/>
          <p:cNvSpPr>
            <a:spLocks noGrp="1"/>
          </p:cNvSpPr>
          <p:nvPr>
            <p:ph type="body" sz="quarter" idx="45"/>
          </p:nvPr>
        </p:nvSpPr>
        <p:spPr>
          <a:xfrm>
            <a:off x="6266910" y="1970773"/>
            <a:ext cx="5586498" cy="679702"/>
          </a:xfrm>
        </p:spPr>
        <p:txBody>
          <a:bodyPr/>
          <a:lstStyle/>
          <a:p>
            <a:pPr algn="just"/>
            <a:r>
              <a:rPr lang="en-US" sz="2000" dirty="0" err="1">
                <a:solidFill>
                  <a:schemeClr val="tx1"/>
                </a:solidFill>
              </a:rPr>
              <a:t>Période</a:t>
            </a:r>
            <a:r>
              <a:rPr lang="en-US" sz="2000" dirty="0">
                <a:solidFill>
                  <a:schemeClr val="tx1"/>
                </a:solidFill>
              </a:rPr>
              <a:t> de formation </a:t>
            </a:r>
            <a:r>
              <a:rPr lang="en-US" sz="2000" dirty="0" err="1">
                <a:solidFill>
                  <a:schemeClr val="tx1"/>
                </a:solidFill>
              </a:rPr>
              <a:t>hivernale</a:t>
            </a:r>
            <a:r>
              <a:rPr lang="en-US" sz="2000" dirty="0">
                <a:solidFill>
                  <a:schemeClr val="tx1"/>
                </a:solidFill>
              </a:rPr>
              <a:t> : </a:t>
            </a:r>
            <a:r>
              <a:rPr lang="en-US" sz="2000" dirty="0" err="1">
                <a:solidFill>
                  <a:schemeClr val="tx1"/>
                </a:solidFill>
              </a:rPr>
              <a:t>refroidissement</a:t>
            </a:r>
            <a:r>
              <a:rPr lang="en-US" sz="2000" dirty="0">
                <a:solidFill>
                  <a:schemeClr val="tx1"/>
                </a:solidFill>
              </a:rPr>
              <a:t> et densification des </a:t>
            </a:r>
            <a:r>
              <a:rPr lang="en-US" sz="2000" dirty="0" err="1">
                <a:solidFill>
                  <a:schemeClr val="tx1"/>
                </a:solidFill>
              </a:rPr>
              <a:t>eaux</a:t>
            </a:r>
            <a:r>
              <a:rPr lang="en-US" sz="2000" dirty="0">
                <a:solidFill>
                  <a:schemeClr val="tx1"/>
                </a:solidFill>
              </a:rPr>
              <a:t> </a:t>
            </a:r>
            <a:r>
              <a:rPr lang="en-US" sz="2000" dirty="0" err="1">
                <a:solidFill>
                  <a:schemeClr val="tx1"/>
                </a:solidFill>
              </a:rPr>
              <a:t>superficielles</a:t>
            </a:r>
            <a:endParaRPr lang="en-US" sz="2000" dirty="0">
              <a:solidFill>
                <a:schemeClr val="tx1"/>
              </a:solidFill>
            </a:endParaRPr>
          </a:p>
        </p:txBody>
      </p:sp>
      <p:sp>
        <p:nvSpPr>
          <p:cNvPr id="2" name="Rectangle 1"/>
          <p:cNvSpPr/>
          <p:nvPr/>
        </p:nvSpPr>
        <p:spPr>
          <a:xfrm>
            <a:off x="6239061" y="1386230"/>
            <a:ext cx="5642196" cy="523220"/>
          </a:xfrm>
          <a:prstGeom prst="rect">
            <a:avLst/>
          </a:prstGeom>
        </p:spPr>
        <p:txBody>
          <a:bodyPr wrap="square">
            <a:spAutoFit/>
          </a:bodyPr>
          <a:lstStyle/>
          <a:p>
            <a:pPr algn="ctr"/>
            <a:r>
              <a:rPr lang="en-US" sz="2800" b="1" dirty="0" err="1">
                <a:solidFill>
                  <a:srgbClr val="0D4B96"/>
                </a:solidFill>
              </a:rPr>
              <a:t>Eaux</a:t>
            </a:r>
            <a:r>
              <a:rPr lang="en-US" sz="2800" b="1" dirty="0">
                <a:solidFill>
                  <a:srgbClr val="0D4B96"/>
                </a:solidFill>
              </a:rPr>
              <a:t> </a:t>
            </a:r>
            <a:r>
              <a:rPr lang="en-US" sz="2800" b="1" dirty="0" err="1">
                <a:solidFill>
                  <a:srgbClr val="0D4B96"/>
                </a:solidFill>
              </a:rPr>
              <a:t>intermédiaires</a:t>
            </a:r>
            <a:r>
              <a:rPr lang="en-US" sz="2800" b="1" dirty="0">
                <a:solidFill>
                  <a:srgbClr val="0D4B96"/>
                </a:solidFill>
              </a:rPr>
              <a:t> et </a:t>
            </a:r>
            <a:r>
              <a:rPr lang="en-US" sz="2800" b="1" dirty="0" err="1">
                <a:solidFill>
                  <a:srgbClr val="0D4B96"/>
                </a:solidFill>
              </a:rPr>
              <a:t>profondes</a:t>
            </a:r>
            <a:endParaRPr lang="en-US" sz="2800" b="1" dirty="0">
              <a:solidFill>
                <a:srgbClr val="0D4B96"/>
              </a:solidFill>
            </a:endParaRPr>
          </a:p>
        </p:txBody>
      </p:sp>
      <p:sp>
        <p:nvSpPr>
          <p:cNvPr id="33" name="Title 6">
            <a:extLst>
              <a:ext uri="{FF2B5EF4-FFF2-40B4-BE49-F238E27FC236}">
                <a16:creationId xmlns:a16="http://schemas.microsoft.com/office/drawing/2014/main" id="{33E402C5-23F0-214B-87D4-DFC9A05CA687}"/>
              </a:ext>
            </a:extLst>
          </p:cNvPr>
          <p:cNvSpPr>
            <a:spLocks noGrp="1"/>
          </p:cNvSpPr>
          <p:nvPr>
            <p:ph type="title"/>
          </p:nvPr>
        </p:nvSpPr>
        <p:spPr>
          <a:xfrm>
            <a:off x="-138545" y="242745"/>
            <a:ext cx="10939381" cy="921158"/>
          </a:xfrm>
        </p:spPr>
        <p:txBody>
          <a:bodyPr>
            <a:normAutofit fontScale="90000"/>
          </a:bodyPr>
          <a:lstStyle/>
          <a:p>
            <a:pPr algn="ctr"/>
            <a:r>
              <a:rPr lang="en-US" sz="3600" dirty="0"/>
              <a:t> Formation </a:t>
            </a:r>
            <a:r>
              <a:rPr lang="en-US" sz="3600" dirty="0" err="1"/>
              <a:t>d'eau</a:t>
            </a:r>
            <a:r>
              <a:rPr lang="en-US" sz="3600" dirty="0"/>
              <a:t> dense et </a:t>
            </a:r>
            <a:r>
              <a:rPr lang="en-US" sz="3600" dirty="0" err="1"/>
              <a:t>hydrologie</a:t>
            </a:r>
            <a:r>
              <a:rPr lang="en-US" sz="3600" dirty="0"/>
              <a:t> de la </a:t>
            </a:r>
            <a:r>
              <a:rPr lang="en-US" sz="3600" dirty="0" err="1"/>
              <a:t>Méditerranée</a:t>
            </a:r>
            <a:r>
              <a:rPr lang="en-US" sz="3600" dirty="0"/>
              <a:t> </a:t>
            </a:r>
            <a:br>
              <a:rPr lang="en-US" sz="3600" dirty="0"/>
            </a:br>
            <a:r>
              <a:rPr lang="en-US" sz="3600" dirty="0"/>
              <a:t>De quoi </a:t>
            </a:r>
            <a:r>
              <a:rPr lang="en-US" sz="3600" dirty="0" err="1"/>
              <a:t>s'agit-il</a:t>
            </a:r>
            <a:r>
              <a:rPr lang="en-US" sz="3600" dirty="0"/>
              <a:t> ?</a:t>
            </a:r>
            <a:endParaRPr lang="en-US" sz="3600" i="1" dirty="0"/>
          </a:p>
        </p:txBody>
      </p:sp>
      <p:pic>
        <p:nvPicPr>
          <p:cNvPr id="4" name="Image 3">
            <a:extLst>
              <a:ext uri="{FF2B5EF4-FFF2-40B4-BE49-F238E27FC236}">
                <a16:creationId xmlns:a16="http://schemas.microsoft.com/office/drawing/2014/main" id="{DD254656-671C-2D43-9F0A-33F2C2B1C4CF}"/>
              </a:ext>
            </a:extLst>
          </p:cNvPr>
          <p:cNvPicPr>
            <a:picLocks noChangeAspect="1"/>
          </p:cNvPicPr>
          <p:nvPr/>
        </p:nvPicPr>
        <p:blipFill rotWithShape="1">
          <a:blip r:embed="rId3">
            <a:extLst>
              <a:ext uri="{28A0092B-C50C-407E-A947-70E740481C1C}">
                <a14:useLocalDpi xmlns:a14="http://schemas.microsoft.com/office/drawing/2010/main" val="0"/>
              </a:ext>
            </a:extLst>
          </a:blip>
          <a:srcRect l="4266" t="4420" b="6673"/>
          <a:stretch/>
        </p:blipFill>
        <p:spPr>
          <a:xfrm>
            <a:off x="687010" y="1552196"/>
            <a:ext cx="4990442" cy="2718147"/>
          </a:xfrm>
          <a:prstGeom prst="rect">
            <a:avLst/>
          </a:prstGeom>
        </p:spPr>
      </p:pic>
      <p:grpSp>
        <p:nvGrpSpPr>
          <p:cNvPr id="7" name="Groupe 6">
            <a:extLst>
              <a:ext uri="{FF2B5EF4-FFF2-40B4-BE49-F238E27FC236}">
                <a16:creationId xmlns:a16="http://schemas.microsoft.com/office/drawing/2014/main" id="{98B74967-8725-B14B-8856-2F9EFB06477E}"/>
              </a:ext>
            </a:extLst>
          </p:cNvPr>
          <p:cNvGrpSpPr/>
          <p:nvPr/>
        </p:nvGrpSpPr>
        <p:grpSpPr>
          <a:xfrm>
            <a:off x="361247" y="1821497"/>
            <a:ext cx="389850" cy="2166781"/>
            <a:chOff x="153213" y="1821497"/>
            <a:chExt cx="389850" cy="2166781"/>
          </a:xfrm>
        </p:grpSpPr>
        <p:sp>
          <p:nvSpPr>
            <p:cNvPr id="6" name="ZoneTexte 5">
              <a:extLst>
                <a:ext uri="{FF2B5EF4-FFF2-40B4-BE49-F238E27FC236}">
                  <a16:creationId xmlns:a16="http://schemas.microsoft.com/office/drawing/2014/main" id="{1174453C-D14E-C148-B15C-B28353C6F995}"/>
                </a:ext>
              </a:extLst>
            </p:cNvPr>
            <p:cNvSpPr txBox="1"/>
            <p:nvPr/>
          </p:nvSpPr>
          <p:spPr>
            <a:xfrm>
              <a:off x="307101" y="1821497"/>
              <a:ext cx="235962" cy="215444"/>
            </a:xfrm>
            <a:prstGeom prst="rect">
              <a:avLst/>
            </a:prstGeom>
            <a:noFill/>
          </p:spPr>
          <p:txBody>
            <a:bodyPr wrap="none" rtlCol="0">
              <a:spAutoFit/>
            </a:bodyPr>
            <a:lstStyle/>
            <a:p>
              <a:r>
                <a:rPr lang="fr-FR" sz="800" dirty="0"/>
                <a:t>0</a:t>
              </a:r>
            </a:p>
          </p:txBody>
        </p:sp>
        <p:sp>
          <p:nvSpPr>
            <p:cNvPr id="20" name="ZoneTexte 19">
              <a:extLst>
                <a:ext uri="{FF2B5EF4-FFF2-40B4-BE49-F238E27FC236}">
                  <a16:creationId xmlns:a16="http://schemas.microsoft.com/office/drawing/2014/main" id="{F15B1617-B656-C149-8F37-BA3932190079}"/>
                </a:ext>
              </a:extLst>
            </p:cNvPr>
            <p:cNvSpPr txBox="1"/>
            <p:nvPr/>
          </p:nvSpPr>
          <p:spPr>
            <a:xfrm>
              <a:off x="153213" y="3125061"/>
              <a:ext cx="389850" cy="215444"/>
            </a:xfrm>
            <a:prstGeom prst="rect">
              <a:avLst/>
            </a:prstGeom>
            <a:noFill/>
          </p:spPr>
          <p:txBody>
            <a:bodyPr wrap="none" rtlCol="0">
              <a:spAutoFit/>
            </a:bodyPr>
            <a:lstStyle/>
            <a:p>
              <a:r>
                <a:rPr lang="fr-FR" sz="800" dirty="0"/>
                <a:t>1000</a:t>
              </a:r>
            </a:p>
          </p:txBody>
        </p:sp>
        <p:sp>
          <p:nvSpPr>
            <p:cNvPr id="21" name="ZoneTexte 20">
              <a:extLst>
                <a:ext uri="{FF2B5EF4-FFF2-40B4-BE49-F238E27FC236}">
                  <a16:creationId xmlns:a16="http://schemas.microsoft.com/office/drawing/2014/main" id="{C3C2E493-CE8E-A346-B41E-4F92B51A16A2}"/>
                </a:ext>
              </a:extLst>
            </p:cNvPr>
            <p:cNvSpPr txBox="1"/>
            <p:nvPr/>
          </p:nvSpPr>
          <p:spPr>
            <a:xfrm>
              <a:off x="153213" y="3339918"/>
              <a:ext cx="389850" cy="215444"/>
            </a:xfrm>
            <a:prstGeom prst="rect">
              <a:avLst/>
            </a:prstGeom>
            <a:noFill/>
          </p:spPr>
          <p:txBody>
            <a:bodyPr wrap="none" rtlCol="0">
              <a:spAutoFit/>
            </a:bodyPr>
            <a:lstStyle/>
            <a:p>
              <a:r>
                <a:rPr lang="fr-FR" sz="800" dirty="0"/>
                <a:t>2000</a:t>
              </a:r>
            </a:p>
          </p:txBody>
        </p:sp>
        <p:sp>
          <p:nvSpPr>
            <p:cNvPr id="22" name="ZoneTexte 21">
              <a:extLst>
                <a:ext uri="{FF2B5EF4-FFF2-40B4-BE49-F238E27FC236}">
                  <a16:creationId xmlns:a16="http://schemas.microsoft.com/office/drawing/2014/main" id="{E597D60F-0DD7-0345-9E37-85A91FC8B897}"/>
                </a:ext>
              </a:extLst>
            </p:cNvPr>
            <p:cNvSpPr txBox="1"/>
            <p:nvPr/>
          </p:nvSpPr>
          <p:spPr>
            <a:xfrm>
              <a:off x="204509" y="2914434"/>
              <a:ext cx="338554" cy="215444"/>
            </a:xfrm>
            <a:prstGeom prst="rect">
              <a:avLst/>
            </a:prstGeom>
            <a:noFill/>
          </p:spPr>
          <p:txBody>
            <a:bodyPr wrap="none" rtlCol="0">
              <a:spAutoFit/>
            </a:bodyPr>
            <a:lstStyle/>
            <a:p>
              <a:r>
                <a:rPr lang="fr-FR" sz="800" dirty="0"/>
                <a:t>500</a:t>
              </a:r>
            </a:p>
          </p:txBody>
        </p:sp>
        <p:sp>
          <p:nvSpPr>
            <p:cNvPr id="23" name="ZoneTexte 22">
              <a:extLst>
                <a:ext uri="{FF2B5EF4-FFF2-40B4-BE49-F238E27FC236}">
                  <a16:creationId xmlns:a16="http://schemas.microsoft.com/office/drawing/2014/main" id="{A14FCB33-83AA-984B-9048-F2E26095BDF2}"/>
                </a:ext>
              </a:extLst>
            </p:cNvPr>
            <p:cNvSpPr txBox="1"/>
            <p:nvPr/>
          </p:nvSpPr>
          <p:spPr>
            <a:xfrm>
              <a:off x="153213" y="3557369"/>
              <a:ext cx="389850" cy="215444"/>
            </a:xfrm>
            <a:prstGeom prst="rect">
              <a:avLst/>
            </a:prstGeom>
            <a:noFill/>
          </p:spPr>
          <p:txBody>
            <a:bodyPr wrap="none" rtlCol="0">
              <a:spAutoFit/>
            </a:bodyPr>
            <a:lstStyle/>
            <a:p>
              <a:r>
                <a:rPr lang="fr-FR" sz="800" dirty="0"/>
                <a:t>3000</a:t>
              </a:r>
            </a:p>
          </p:txBody>
        </p:sp>
        <p:sp>
          <p:nvSpPr>
            <p:cNvPr id="24" name="ZoneTexte 23">
              <a:extLst>
                <a:ext uri="{FF2B5EF4-FFF2-40B4-BE49-F238E27FC236}">
                  <a16:creationId xmlns:a16="http://schemas.microsoft.com/office/drawing/2014/main" id="{1875D138-9C33-A943-9BDE-F53CAF7B8380}"/>
                </a:ext>
              </a:extLst>
            </p:cNvPr>
            <p:cNvSpPr txBox="1"/>
            <p:nvPr/>
          </p:nvSpPr>
          <p:spPr>
            <a:xfrm>
              <a:off x="153213" y="3772834"/>
              <a:ext cx="389850" cy="215444"/>
            </a:xfrm>
            <a:prstGeom prst="rect">
              <a:avLst/>
            </a:prstGeom>
            <a:noFill/>
          </p:spPr>
          <p:txBody>
            <a:bodyPr wrap="none" rtlCol="0">
              <a:spAutoFit/>
            </a:bodyPr>
            <a:lstStyle/>
            <a:p>
              <a:r>
                <a:rPr lang="fr-FR" sz="800" dirty="0"/>
                <a:t>4000</a:t>
              </a:r>
            </a:p>
          </p:txBody>
        </p:sp>
        <p:sp>
          <p:nvSpPr>
            <p:cNvPr id="25" name="ZoneTexte 24">
              <a:extLst>
                <a:ext uri="{FF2B5EF4-FFF2-40B4-BE49-F238E27FC236}">
                  <a16:creationId xmlns:a16="http://schemas.microsoft.com/office/drawing/2014/main" id="{9C9E4222-335F-414A-BA71-6087DE996D7D}"/>
                </a:ext>
              </a:extLst>
            </p:cNvPr>
            <p:cNvSpPr txBox="1"/>
            <p:nvPr/>
          </p:nvSpPr>
          <p:spPr>
            <a:xfrm>
              <a:off x="204509" y="2255152"/>
              <a:ext cx="338554" cy="215444"/>
            </a:xfrm>
            <a:prstGeom prst="rect">
              <a:avLst/>
            </a:prstGeom>
            <a:noFill/>
          </p:spPr>
          <p:txBody>
            <a:bodyPr wrap="none" rtlCol="0">
              <a:spAutoFit/>
            </a:bodyPr>
            <a:lstStyle/>
            <a:p>
              <a:r>
                <a:rPr lang="fr-FR" sz="800" dirty="0"/>
                <a:t>200</a:t>
              </a:r>
            </a:p>
          </p:txBody>
        </p:sp>
        <p:sp>
          <p:nvSpPr>
            <p:cNvPr id="26" name="ZoneTexte 25">
              <a:extLst>
                <a:ext uri="{FF2B5EF4-FFF2-40B4-BE49-F238E27FC236}">
                  <a16:creationId xmlns:a16="http://schemas.microsoft.com/office/drawing/2014/main" id="{EFE43685-2FF2-4C4C-9440-6B3C5EB42EF9}"/>
                </a:ext>
              </a:extLst>
            </p:cNvPr>
            <p:cNvSpPr txBox="1"/>
            <p:nvPr/>
          </p:nvSpPr>
          <p:spPr>
            <a:xfrm>
              <a:off x="204509" y="2041163"/>
              <a:ext cx="338554" cy="215444"/>
            </a:xfrm>
            <a:prstGeom prst="rect">
              <a:avLst/>
            </a:prstGeom>
            <a:noFill/>
          </p:spPr>
          <p:txBody>
            <a:bodyPr wrap="none" rtlCol="0">
              <a:spAutoFit/>
            </a:bodyPr>
            <a:lstStyle/>
            <a:p>
              <a:r>
                <a:rPr lang="fr-FR" sz="800" dirty="0"/>
                <a:t>100</a:t>
              </a:r>
            </a:p>
          </p:txBody>
        </p:sp>
        <p:sp>
          <p:nvSpPr>
            <p:cNvPr id="27" name="ZoneTexte 26">
              <a:extLst>
                <a:ext uri="{FF2B5EF4-FFF2-40B4-BE49-F238E27FC236}">
                  <a16:creationId xmlns:a16="http://schemas.microsoft.com/office/drawing/2014/main" id="{48BA5122-9B2C-0D49-B07C-8626E6D51D32}"/>
                </a:ext>
              </a:extLst>
            </p:cNvPr>
            <p:cNvSpPr txBox="1"/>
            <p:nvPr/>
          </p:nvSpPr>
          <p:spPr>
            <a:xfrm>
              <a:off x="204509" y="2692275"/>
              <a:ext cx="338554" cy="215444"/>
            </a:xfrm>
            <a:prstGeom prst="rect">
              <a:avLst/>
            </a:prstGeom>
            <a:noFill/>
          </p:spPr>
          <p:txBody>
            <a:bodyPr wrap="none" rtlCol="0">
              <a:spAutoFit/>
            </a:bodyPr>
            <a:lstStyle/>
            <a:p>
              <a:r>
                <a:rPr lang="fr-FR" sz="800" dirty="0"/>
                <a:t>400</a:t>
              </a:r>
            </a:p>
          </p:txBody>
        </p:sp>
        <p:sp>
          <p:nvSpPr>
            <p:cNvPr id="28" name="ZoneTexte 27">
              <a:extLst>
                <a:ext uri="{FF2B5EF4-FFF2-40B4-BE49-F238E27FC236}">
                  <a16:creationId xmlns:a16="http://schemas.microsoft.com/office/drawing/2014/main" id="{100314CC-91F9-1B41-9783-8A504ABC9B3E}"/>
                </a:ext>
              </a:extLst>
            </p:cNvPr>
            <p:cNvSpPr txBox="1"/>
            <p:nvPr/>
          </p:nvSpPr>
          <p:spPr>
            <a:xfrm>
              <a:off x="204509" y="2468610"/>
              <a:ext cx="338554" cy="215444"/>
            </a:xfrm>
            <a:prstGeom prst="rect">
              <a:avLst/>
            </a:prstGeom>
            <a:noFill/>
          </p:spPr>
          <p:txBody>
            <a:bodyPr wrap="none" rtlCol="0">
              <a:spAutoFit/>
            </a:bodyPr>
            <a:lstStyle/>
            <a:p>
              <a:r>
                <a:rPr lang="fr-FR" sz="800" dirty="0"/>
                <a:t>300</a:t>
              </a:r>
            </a:p>
          </p:txBody>
        </p:sp>
      </p:grpSp>
      <p:sp>
        <p:nvSpPr>
          <p:cNvPr id="8" name="ZoneTexte 7">
            <a:extLst>
              <a:ext uri="{FF2B5EF4-FFF2-40B4-BE49-F238E27FC236}">
                <a16:creationId xmlns:a16="http://schemas.microsoft.com/office/drawing/2014/main" id="{9F6AFB7B-6651-A54B-A1E9-81CBE1816703}"/>
              </a:ext>
            </a:extLst>
          </p:cNvPr>
          <p:cNvSpPr txBox="1"/>
          <p:nvPr/>
        </p:nvSpPr>
        <p:spPr>
          <a:xfrm>
            <a:off x="915988" y="1381506"/>
            <a:ext cx="1253869" cy="253916"/>
          </a:xfrm>
          <a:prstGeom prst="rect">
            <a:avLst/>
          </a:prstGeom>
          <a:noFill/>
        </p:spPr>
        <p:txBody>
          <a:bodyPr wrap="none" rtlCol="0">
            <a:spAutoFit/>
          </a:bodyPr>
          <a:lstStyle/>
          <a:p>
            <a:r>
              <a:rPr lang="fr-FR" sz="1050" dirty="0"/>
              <a:t>Détroit de Gibraltar</a:t>
            </a:r>
          </a:p>
        </p:txBody>
      </p:sp>
      <p:sp>
        <p:nvSpPr>
          <p:cNvPr id="29" name="ZoneTexte 28">
            <a:extLst>
              <a:ext uri="{FF2B5EF4-FFF2-40B4-BE49-F238E27FC236}">
                <a16:creationId xmlns:a16="http://schemas.microsoft.com/office/drawing/2014/main" id="{D443EB45-F9D7-644C-91E9-351632954671}"/>
              </a:ext>
            </a:extLst>
          </p:cNvPr>
          <p:cNvSpPr txBox="1"/>
          <p:nvPr/>
        </p:nvSpPr>
        <p:spPr>
          <a:xfrm>
            <a:off x="2766969" y="1374044"/>
            <a:ext cx="1050288" cy="253916"/>
          </a:xfrm>
          <a:prstGeom prst="rect">
            <a:avLst/>
          </a:prstGeom>
          <a:noFill/>
        </p:spPr>
        <p:txBody>
          <a:bodyPr wrap="none" rtlCol="0">
            <a:spAutoFit/>
          </a:bodyPr>
          <a:lstStyle/>
          <a:p>
            <a:r>
              <a:rPr lang="fr-FR" sz="1050" dirty="0"/>
              <a:t>Détroit de Sicile</a:t>
            </a:r>
          </a:p>
        </p:txBody>
      </p:sp>
      <p:grpSp>
        <p:nvGrpSpPr>
          <p:cNvPr id="32" name="Groupe 31">
            <a:extLst>
              <a:ext uri="{FF2B5EF4-FFF2-40B4-BE49-F238E27FC236}">
                <a16:creationId xmlns:a16="http://schemas.microsoft.com/office/drawing/2014/main" id="{E68CDAF8-5EDB-5A40-9BAB-FD16885167E7}"/>
              </a:ext>
            </a:extLst>
          </p:cNvPr>
          <p:cNvGrpSpPr/>
          <p:nvPr/>
        </p:nvGrpSpPr>
        <p:grpSpPr>
          <a:xfrm>
            <a:off x="689317" y="1885071"/>
            <a:ext cx="4665785" cy="587110"/>
            <a:chOff x="689317" y="1885071"/>
            <a:chExt cx="4665785" cy="587110"/>
          </a:xfrm>
        </p:grpSpPr>
        <p:sp>
          <p:nvSpPr>
            <p:cNvPr id="9" name="Forme libre 8">
              <a:extLst>
                <a:ext uri="{FF2B5EF4-FFF2-40B4-BE49-F238E27FC236}">
                  <a16:creationId xmlns:a16="http://schemas.microsoft.com/office/drawing/2014/main" id="{D877097A-9CC4-5343-808C-290670337970}"/>
                </a:ext>
              </a:extLst>
            </p:cNvPr>
            <p:cNvSpPr/>
            <p:nvPr/>
          </p:nvSpPr>
          <p:spPr>
            <a:xfrm>
              <a:off x="689317" y="1885071"/>
              <a:ext cx="4665785" cy="587110"/>
            </a:xfrm>
            <a:custGeom>
              <a:avLst/>
              <a:gdLst>
                <a:gd name="connsiteX0" fmla="*/ 0 w 4680740"/>
                <a:gd name="connsiteY0" fmla="*/ 405302 h 405302"/>
                <a:gd name="connsiteX1" fmla="*/ 103797 w 4680740"/>
                <a:gd name="connsiteY1" fmla="*/ 400359 h 405302"/>
                <a:gd name="connsiteX2" fmla="*/ 197708 w 4680740"/>
                <a:gd name="connsiteY2" fmla="*/ 380588 h 405302"/>
                <a:gd name="connsiteX3" fmla="*/ 296562 w 4680740"/>
                <a:gd name="connsiteY3" fmla="*/ 336104 h 405302"/>
                <a:gd name="connsiteX4" fmla="*/ 400359 w 4680740"/>
                <a:gd name="connsiteY4" fmla="*/ 301505 h 405302"/>
                <a:gd name="connsiteX5" fmla="*/ 459672 w 4680740"/>
                <a:gd name="connsiteY5" fmla="*/ 266906 h 405302"/>
                <a:gd name="connsiteX6" fmla="*/ 509099 w 4680740"/>
                <a:gd name="connsiteY6" fmla="*/ 252078 h 405302"/>
                <a:gd name="connsiteX7" fmla="*/ 617838 w 4680740"/>
                <a:gd name="connsiteY7" fmla="*/ 266906 h 405302"/>
                <a:gd name="connsiteX8" fmla="*/ 716692 w 4680740"/>
                <a:gd name="connsiteY8" fmla="*/ 266906 h 405302"/>
                <a:gd name="connsiteX9" fmla="*/ 810603 w 4680740"/>
                <a:gd name="connsiteY9" fmla="*/ 242192 h 405302"/>
                <a:gd name="connsiteX10" fmla="*/ 874859 w 4680740"/>
                <a:gd name="connsiteY10" fmla="*/ 217479 h 405302"/>
                <a:gd name="connsiteX11" fmla="*/ 944056 w 4680740"/>
                <a:gd name="connsiteY11" fmla="*/ 212536 h 405302"/>
                <a:gd name="connsiteX12" fmla="*/ 1008312 w 4680740"/>
                <a:gd name="connsiteY12" fmla="*/ 222422 h 405302"/>
                <a:gd name="connsiteX13" fmla="*/ 1008312 w 4680740"/>
                <a:gd name="connsiteY13" fmla="*/ 222422 h 405302"/>
                <a:gd name="connsiteX14" fmla="*/ 1072567 w 4680740"/>
                <a:gd name="connsiteY14" fmla="*/ 217479 h 405302"/>
                <a:gd name="connsiteX15" fmla="*/ 1107166 w 4680740"/>
                <a:gd name="connsiteY15" fmla="*/ 172995 h 405302"/>
                <a:gd name="connsiteX16" fmla="*/ 1156593 w 4680740"/>
                <a:gd name="connsiteY16" fmla="*/ 177937 h 405302"/>
                <a:gd name="connsiteX17" fmla="*/ 1201077 w 4680740"/>
                <a:gd name="connsiteY17" fmla="*/ 172995 h 405302"/>
                <a:gd name="connsiteX18" fmla="*/ 1255447 w 4680740"/>
                <a:gd name="connsiteY18" fmla="*/ 153224 h 405302"/>
                <a:gd name="connsiteX19" fmla="*/ 1285103 w 4680740"/>
                <a:gd name="connsiteY19" fmla="*/ 138396 h 405302"/>
                <a:gd name="connsiteX20" fmla="*/ 1344415 w 4680740"/>
                <a:gd name="connsiteY20" fmla="*/ 138396 h 405302"/>
                <a:gd name="connsiteX21" fmla="*/ 1374072 w 4680740"/>
                <a:gd name="connsiteY21" fmla="*/ 163109 h 405302"/>
                <a:gd name="connsiteX22" fmla="*/ 1428441 w 4680740"/>
                <a:gd name="connsiteY22" fmla="*/ 177937 h 405302"/>
                <a:gd name="connsiteX23" fmla="*/ 1467983 w 4680740"/>
                <a:gd name="connsiteY23" fmla="*/ 163109 h 405302"/>
                <a:gd name="connsiteX24" fmla="*/ 1522353 w 4680740"/>
                <a:gd name="connsiteY24" fmla="*/ 163109 h 405302"/>
                <a:gd name="connsiteX25" fmla="*/ 1552009 w 4680740"/>
                <a:gd name="connsiteY25" fmla="*/ 177937 h 405302"/>
                <a:gd name="connsiteX26" fmla="*/ 1552009 w 4680740"/>
                <a:gd name="connsiteY26" fmla="*/ 177937 h 405302"/>
                <a:gd name="connsiteX27" fmla="*/ 1616264 w 4680740"/>
                <a:gd name="connsiteY27" fmla="*/ 143338 h 405302"/>
                <a:gd name="connsiteX28" fmla="*/ 1616264 w 4680740"/>
                <a:gd name="connsiteY28" fmla="*/ 143338 h 405302"/>
                <a:gd name="connsiteX29" fmla="*/ 1695347 w 4680740"/>
                <a:gd name="connsiteY29" fmla="*/ 128510 h 405302"/>
                <a:gd name="connsiteX30" fmla="*/ 1739832 w 4680740"/>
                <a:gd name="connsiteY30" fmla="*/ 84026 h 405302"/>
                <a:gd name="connsiteX31" fmla="*/ 1784316 w 4680740"/>
                <a:gd name="connsiteY31" fmla="*/ 64255 h 405302"/>
                <a:gd name="connsiteX32" fmla="*/ 1784316 w 4680740"/>
                <a:gd name="connsiteY32" fmla="*/ 64255 h 405302"/>
                <a:gd name="connsiteX33" fmla="*/ 1853514 w 4680740"/>
                <a:gd name="connsiteY33" fmla="*/ 93911 h 405302"/>
                <a:gd name="connsiteX34" fmla="*/ 1902941 w 4680740"/>
                <a:gd name="connsiteY34" fmla="*/ 113682 h 405302"/>
                <a:gd name="connsiteX35" fmla="*/ 1902941 w 4680740"/>
                <a:gd name="connsiteY35" fmla="*/ 113682 h 405302"/>
                <a:gd name="connsiteX36" fmla="*/ 1962253 w 4680740"/>
                <a:gd name="connsiteY36" fmla="*/ 113682 h 405302"/>
                <a:gd name="connsiteX37" fmla="*/ 2041336 w 4680740"/>
                <a:gd name="connsiteY37" fmla="*/ 143338 h 405302"/>
                <a:gd name="connsiteX38" fmla="*/ 2130305 w 4680740"/>
                <a:gd name="connsiteY38" fmla="*/ 158166 h 405302"/>
                <a:gd name="connsiteX39" fmla="*/ 2194560 w 4680740"/>
                <a:gd name="connsiteY39" fmla="*/ 158166 h 405302"/>
                <a:gd name="connsiteX40" fmla="*/ 2268701 w 4680740"/>
                <a:gd name="connsiteY40" fmla="*/ 148281 h 405302"/>
                <a:gd name="connsiteX41" fmla="*/ 2323071 w 4680740"/>
                <a:gd name="connsiteY41" fmla="*/ 133453 h 405302"/>
                <a:gd name="connsiteX42" fmla="*/ 2367555 w 4680740"/>
                <a:gd name="connsiteY42" fmla="*/ 123568 h 405302"/>
                <a:gd name="connsiteX43" fmla="*/ 2416982 w 4680740"/>
                <a:gd name="connsiteY43" fmla="*/ 103797 h 405302"/>
                <a:gd name="connsiteX44" fmla="*/ 2481237 w 4680740"/>
                <a:gd name="connsiteY44" fmla="*/ 103797 h 405302"/>
                <a:gd name="connsiteX45" fmla="*/ 2560320 w 4680740"/>
                <a:gd name="connsiteY45" fmla="*/ 108739 h 405302"/>
                <a:gd name="connsiteX46" fmla="*/ 2649289 w 4680740"/>
                <a:gd name="connsiteY46" fmla="*/ 98854 h 405302"/>
                <a:gd name="connsiteX47" fmla="*/ 2708601 w 4680740"/>
                <a:gd name="connsiteY47" fmla="*/ 79083 h 405302"/>
                <a:gd name="connsiteX48" fmla="*/ 2762971 w 4680740"/>
                <a:gd name="connsiteY48" fmla="*/ 64255 h 405302"/>
                <a:gd name="connsiteX49" fmla="*/ 2827226 w 4680740"/>
                <a:gd name="connsiteY49" fmla="*/ 54370 h 405302"/>
                <a:gd name="connsiteX50" fmla="*/ 2896424 w 4680740"/>
                <a:gd name="connsiteY50" fmla="*/ 54370 h 405302"/>
                <a:gd name="connsiteX51" fmla="*/ 2950794 w 4680740"/>
                <a:gd name="connsiteY51" fmla="*/ 64255 h 405302"/>
                <a:gd name="connsiteX52" fmla="*/ 2990335 w 4680740"/>
                <a:gd name="connsiteY52" fmla="*/ 39542 h 405302"/>
                <a:gd name="connsiteX53" fmla="*/ 3044705 w 4680740"/>
                <a:gd name="connsiteY53" fmla="*/ 34599 h 405302"/>
                <a:gd name="connsiteX54" fmla="*/ 3089189 w 4680740"/>
                <a:gd name="connsiteY54" fmla="*/ 44484 h 405302"/>
                <a:gd name="connsiteX55" fmla="*/ 3133674 w 4680740"/>
                <a:gd name="connsiteY55" fmla="*/ 34599 h 405302"/>
                <a:gd name="connsiteX56" fmla="*/ 3207814 w 4680740"/>
                <a:gd name="connsiteY56" fmla="*/ 14828 h 405302"/>
                <a:gd name="connsiteX57" fmla="*/ 3262184 w 4680740"/>
                <a:gd name="connsiteY57" fmla="*/ 0 h 405302"/>
                <a:gd name="connsiteX58" fmla="*/ 3365981 w 4680740"/>
                <a:gd name="connsiteY58" fmla="*/ 0 h 405302"/>
                <a:gd name="connsiteX59" fmla="*/ 3474720 w 4680740"/>
                <a:gd name="connsiteY59" fmla="*/ 0 h 405302"/>
                <a:gd name="connsiteX60" fmla="*/ 3583460 w 4680740"/>
                <a:gd name="connsiteY60" fmla="*/ 14828 h 405302"/>
                <a:gd name="connsiteX61" fmla="*/ 3697142 w 4680740"/>
                <a:gd name="connsiteY61" fmla="*/ 24714 h 405302"/>
                <a:gd name="connsiteX62" fmla="*/ 3805881 w 4680740"/>
                <a:gd name="connsiteY62" fmla="*/ 34599 h 405302"/>
                <a:gd name="connsiteX63" fmla="*/ 3899793 w 4680740"/>
                <a:gd name="connsiteY63" fmla="*/ 34599 h 405302"/>
                <a:gd name="connsiteX64" fmla="*/ 3998647 w 4680740"/>
                <a:gd name="connsiteY64" fmla="*/ 54370 h 405302"/>
                <a:gd name="connsiteX65" fmla="*/ 4062902 w 4680740"/>
                <a:gd name="connsiteY65" fmla="*/ 59312 h 405302"/>
                <a:gd name="connsiteX66" fmla="*/ 4161756 w 4680740"/>
                <a:gd name="connsiteY66" fmla="*/ 69198 h 405302"/>
                <a:gd name="connsiteX67" fmla="*/ 4265553 w 4680740"/>
                <a:gd name="connsiteY67" fmla="*/ 64255 h 405302"/>
                <a:gd name="connsiteX68" fmla="*/ 4339693 w 4680740"/>
                <a:gd name="connsiteY68" fmla="*/ 54370 h 405302"/>
                <a:gd name="connsiteX69" fmla="*/ 4453375 w 4680740"/>
                <a:gd name="connsiteY69" fmla="*/ 64255 h 405302"/>
                <a:gd name="connsiteX70" fmla="*/ 4507745 w 4680740"/>
                <a:gd name="connsiteY70" fmla="*/ 59312 h 405302"/>
                <a:gd name="connsiteX71" fmla="*/ 4680740 w 4680740"/>
                <a:gd name="connsiteY71" fmla="*/ 79083 h 405302"/>
                <a:gd name="connsiteX0" fmla="*/ 0 w 4680740"/>
                <a:gd name="connsiteY0" fmla="*/ 405302 h 405302"/>
                <a:gd name="connsiteX1" fmla="*/ 103797 w 4680740"/>
                <a:gd name="connsiteY1" fmla="*/ 400359 h 405302"/>
                <a:gd name="connsiteX2" fmla="*/ 197708 w 4680740"/>
                <a:gd name="connsiteY2" fmla="*/ 380588 h 405302"/>
                <a:gd name="connsiteX3" fmla="*/ 296562 w 4680740"/>
                <a:gd name="connsiteY3" fmla="*/ 336104 h 405302"/>
                <a:gd name="connsiteX4" fmla="*/ 400359 w 4680740"/>
                <a:gd name="connsiteY4" fmla="*/ 301505 h 405302"/>
                <a:gd name="connsiteX5" fmla="*/ 459672 w 4680740"/>
                <a:gd name="connsiteY5" fmla="*/ 266906 h 405302"/>
                <a:gd name="connsiteX6" fmla="*/ 509099 w 4680740"/>
                <a:gd name="connsiteY6" fmla="*/ 252078 h 405302"/>
                <a:gd name="connsiteX7" fmla="*/ 617838 w 4680740"/>
                <a:gd name="connsiteY7" fmla="*/ 266906 h 405302"/>
                <a:gd name="connsiteX8" fmla="*/ 716692 w 4680740"/>
                <a:gd name="connsiteY8" fmla="*/ 266906 h 405302"/>
                <a:gd name="connsiteX9" fmla="*/ 810603 w 4680740"/>
                <a:gd name="connsiteY9" fmla="*/ 242192 h 405302"/>
                <a:gd name="connsiteX10" fmla="*/ 874859 w 4680740"/>
                <a:gd name="connsiteY10" fmla="*/ 217479 h 405302"/>
                <a:gd name="connsiteX11" fmla="*/ 944056 w 4680740"/>
                <a:gd name="connsiteY11" fmla="*/ 212536 h 405302"/>
                <a:gd name="connsiteX12" fmla="*/ 1008312 w 4680740"/>
                <a:gd name="connsiteY12" fmla="*/ 222422 h 405302"/>
                <a:gd name="connsiteX13" fmla="*/ 1008312 w 4680740"/>
                <a:gd name="connsiteY13" fmla="*/ 222422 h 405302"/>
                <a:gd name="connsiteX14" fmla="*/ 1072567 w 4680740"/>
                <a:gd name="connsiteY14" fmla="*/ 217479 h 405302"/>
                <a:gd name="connsiteX15" fmla="*/ 1107166 w 4680740"/>
                <a:gd name="connsiteY15" fmla="*/ 172995 h 405302"/>
                <a:gd name="connsiteX16" fmla="*/ 1156593 w 4680740"/>
                <a:gd name="connsiteY16" fmla="*/ 177937 h 405302"/>
                <a:gd name="connsiteX17" fmla="*/ 1201077 w 4680740"/>
                <a:gd name="connsiteY17" fmla="*/ 172995 h 405302"/>
                <a:gd name="connsiteX18" fmla="*/ 1255447 w 4680740"/>
                <a:gd name="connsiteY18" fmla="*/ 153224 h 405302"/>
                <a:gd name="connsiteX19" fmla="*/ 1285103 w 4680740"/>
                <a:gd name="connsiteY19" fmla="*/ 138396 h 405302"/>
                <a:gd name="connsiteX20" fmla="*/ 1344415 w 4680740"/>
                <a:gd name="connsiteY20" fmla="*/ 138396 h 405302"/>
                <a:gd name="connsiteX21" fmla="*/ 1374072 w 4680740"/>
                <a:gd name="connsiteY21" fmla="*/ 163109 h 405302"/>
                <a:gd name="connsiteX22" fmla="*/ 1428441 w 4680740"/>
                <a:gd name="connsiteY22" fmla="*/ 177937 h 405302"/>
                <a:gd name="connsiteX23" fmla="*/ 1467983 w 4680740"/>
                <a:gd name="connsiteY23" fmla="*/ 163109 h 405302"/>
                <a:gd name="connsiteX24" fmla="*/ 1522353 w 4680740"/>
                <a:gd name="connsiteY24" fmla="*/ 163109 h 405302"/>
                <a:gd name="connsiteX25" fmla="*/ 1552009 w 4680740"/>
                <a:gd name="connsiteY25" fmla="*/ 177937 h 405302"/>
                <a:gd name="connsiteX26" fmla="*/ 1552009 w 4680740"/>
                <a:gd name="connsiteY26" fmla="*/ 177937 h 405302"/>
                <a:gd name="connsiteX27" fmla="*/ 1616264 w 4680740"/>
                <a:gd name="connsiteY27" fmla="*/ 143338 h 405302"/>
                <a:gd name="connsiteX28" fmla="*/ 1616264 w 4680740"/>
                <a:gd name="connsiteY28" fmla="*/ 143338 h 405302"/>
                <a:gd name="connsiteX29" fmla="*/ 1695347 w 4680740"/>
                <a:gd name="connsiteY29" fmla="*/ 128510 h 405302"/>
                <a:gd name="connsiteX30" fmla="*/ 1739832 w 4680740"/>
                <a:gd name="connsiteY30" fmla="*/ 84026 h 405302"/>
                <a:gd name="connsiteX31" fmla="*/ 1784316 w 4680740"/>
                <a:gd name="connsiteY31" fmla="*/ 64255 h 405302"/>
                <a:gd name="connsiteX32" fmla="*/ 1791873 w 4680740"/>
                <a:gd name="connsiteY32" fmla="*/ 64255 h 405302"/>
                <a:gd name="connsiteX33" fmla="*/ 1853514 w 4680740"/>
                <a:gd name="connsiteY33" fmla="*/ 93911 h 405302"/>
                <a:gd name="connsiteX34" fmla="*/ 1902941 w 4680740"/>
                <a:gd name="connsiteY34" fmla="*/ 113682 h 405302"/>
                <a:gd name="connsiteX35" fmla="*/ 1902941 w 4680740"/>
                <a:gd name="connsiteY35" fmla="*/ 113682 h 405302"/>
                <a:gd name="connsiteX36" fmla="*/ 1962253 w 4680740"/>
                <a:gd name="connsiteY36" fmla="*/ 113682 h 405302"/>
                <a:gd name="connsiteX37" fmla="*/ 2041336 w 4680740"/>
                <a:gd name="connsiteY37" fmla="*/ 143338 h 405302"/>
                <a:gd name="connsiteX38" fmla="*/ 2130305 w 4680740"/>
                <a:gd name="connsiteY38" fmla="*/ 158166 h 405302"/>
                <a:gd name="connsiteX39" fmla="*/ 2194560 w 4680740"/>
                <a:gd name="connsiteY39" fmla="*/ 158166 h 405302"/>
                <a:gd name="connsiteX40" fmla="*/ 2268701 w 4680740"/>
                <a:gd name="connsiteY40" fmla="*/ 148281 h 405302"/>
                <a:gd name="connsiteX41" fmla="*/ 2323071 w 4680740"/>
                <a:gd name="connsiteY41" fmla="*/ 133453 h 405302"/>
                <a:gd name="connsiteX42" fmla="*/ 2367555 w 4680740"/>
                <a:gd name="connsiteY42" fmla="*/ 123568 h 405302"/>
                <a:gd name="connsiteX43" fmla="*/ 2416982 w 4680740"/>
                <a:gd name="connsiteY43" fmla="*/ 103797 h 405302"/>
                <a:gd name="connsiteX44" fmla="*/ 2481237 w 4680740"/>
                <a:gd name="connsiteY44" fmla="*/ 103797 h 405302"/>
                <a:gd name="connsiteX45" fmla="*/ 2560320 w 4680740"/>
                <a:gd name="connsiteY45" fmla="*/ 108739 h 405302"/>
                <a:gd name="connsiteX46" fmla="*/ 2649289 w 4680740"/>
                <a:gd name="connsiteY46" fmla="*/ 98854 h 405302"/>
                <a:gd name="connsiteX47" fmla="*/ 2708601 w 4680740"/>
                <a:gd name="connsiteY47" fmla="*/ 79083 h 405302"/>
                <a:gd name="connsiteX48" fmla="*/ 2762971 w 4680740"/>
                <a:gd name="connsiteY48" fmla="*/ 64255 h 405302"/>
                <a:gd name="connsiteX49" fmla="*/ 2827226 w 4680740"/>
                <a:gd name="connsiteY49" fmla="*/ 54370 h 405302"/>
                <a:gd name="connsiteX50" fmla="*/ 2896424 w 4680740"/>
                <a:gd name="connsiteY50" fmla="*/ 54370 h 405302"/>
                <a:gd name="connsiteX51" fmla="*/ 2950794 w 4680740"/>
                <a:gd name="connsiteY51" fmla="*/ 64255 h 405302"/>
                <a:gd name="connsiteX52" fmla="*/ 2990335 w 4680740"/>
                <a:gd name="connsiteY52" fmla="*/ 39542 h 405302"/>
                <a:gd name="connsiteX53" fmla="*/ 3044705 w 4680740"/>
                <a:gd name="connsiteY53" fmla="*/ 34599 h 405302"/>
                <a:gd name="connsiteX54" fmla="*/ 3089189 w 4680740"/>
                <a:gd name="connsiteY54" fmla="*/ 44484 h 405302"/>
                <a:gd name="connsiteX55" fmla="*/ 3133674 w 4680740"/>
                <a:gd name="connsiteY55" fmla="*/ 34599 h 405302"/>
                <a:gd name="connsiteX56" fmla="*/ 3207814 w 4680740"/>
                <a:gd name="connsiteY56" fmla="*/ 14828 h 405302"/>
                <a:gd name="connsiteX57" fmla="*/ 3262184 w 4680740"/>
                <a:gd name="connsiteY57" fmla="*/ 0 h 405302"/>
                <a:gd name="connsiteX58" fmla="*/ 3365981 w 4680740"/>
                <a:gd name="connsiteY58" fmla="*/ 0 h 405302"/>
                <a:gd name="connsiteX59" fmla="*/ 3474720 w 4680740"/>
                <a:gd name="connsiteY59" fmla="*/ 0 h 405302"/>
                <a:gd name="connsiteX60" fmla="*/ 3583460 w 4680740"/>
                <a:gd name="connsiteY60" fmla="*/ 14828 h 405302"/>
                <a:gd name="connsiteX61" fmla="*/ 3697142 w 4680740"/>
                <a:gd name="connsiteY61" fmla="*/ 24714 h 405302"/>
                <a:gd name="connsiteX62" fmla="*/ 3805881 w 4680740"/>
                <a:gd name="connsiteY62" fmla="*/ 34599 h 405302"/>
                <a:gd name="connsiteX63" fmla="*/ 3899793 w 4680740"/>
                <a:gd name="connsiteY63" fmla="*/ 34599 h 405302"/>
                <a:gd name="connsiteX64" fmla="*/ 3998647 w 4680740"/>
                <a:gd name="connsiteY64" fmla="*/ 54370 h 405302"/>
                <a:gd name="connsiteX65" fmla="*/ 4062902 w 4680740"/>
                <a:gd name="connsiteY65" fmla="*/ 59312 h 405302"/>
                <a:gd name="connsiteX66" fmla="*/ 4161756 w 4680740"/>
                <a:gd name="connsiteY66" fmla="*/ 69198 h 405302"/>
                <a:gd name="connsiteX67" fmla="*/ 4265553 w 4680740"/>
                <a:gd name="connsiteY67" fmla="*/ 64255 h 405302"/>
                <a:gd name="connsiteX68" fmla="*/ 4339693 w 4680740"/>
                <a:gd name="connsiteY68" fmla="*/ 54370 h 405302"/>
                <a:gd name="connsiteX69" fmla="*/ 4453375 w 4680740"/>
                <a:gd name="connsiteY69" fmla="*/ 64255 h 405302"/>
                <a:gd name="connsiteX70" fmla="*/ 4507745 w 4680740"/>
                <a:gd name="connsiteY70" fmla="*/ 59312 h 405302"/>
                <a:gd name="connsiteX71" fmla="*/ 4680740 w 4680740"/>
                <a:gd name="connsiteY71" fmla="*/ 79083 h 405302"/>
                <a:gd name="connsiteX0" fmla="*/ 0 w 4680740"/>
                <a:gd name="connsiteY0" fmla="*/ 405302 h 405302"/>
                <a:gd name="connsiteX1" fmla="*/ 103797 w 4680740"/>
                <a:gd name="connsiteY1" fmla="*/ 400359 h 405302"/>
                <a:gd name="connsiteX2" fmla="*/ 197708 w 4680740"/>
                <a:gd name="connsiteY2" fmla="*/ 380588 h 405302"/>
                <a:gd name="connsiteX3" fmla="*/ 296562 w 4680740"/>
                <a:gd name="connsiteY3" fmla="*/ 336104 h 405302"/>
                <a:gd name="connsiteX4" fmla="*/ 400359 w 4680740"/>
                <a:gd name="connsiteY4" fmla="*/ 301505 h 405302"/>
                <a:gd name="connsiteX5" fmla="*/ 459672 w 4680740"/>
                <a:gd name="connsiteY5" fmla="*/ 266906 h 405302"/>
                <a:gd name="connsiteX6" fmla="*/ 509099 w 4680740"/>
                <a:gd name="connsiteY6" fmla="*/ 252078 h 405302"/>
                <a:gd name="connsiteX7" fmla="*/ 617838 w 4680740"/>
                <a:gd name="connsiteY7" fmla="*/ 266906 h 405302"/>
                <a:gd name="connsiteX8" fmla="*/ 716692 w 4680740"/>
                <a:gd name="connsiteY8" fmla="*/ 266906 h 405302"/>
                <a:gd name="connsiteX9" fmla="*/ 810603 w 4680740"/>
                <a:gd name="connsiteY9" fmla="*/ 242192 h 405302"/>
                <a:gd name="connsiteX10" fmla="*/ 874859 w 4680740"/>
                <a:gd name="connsiteY10" fmla="*/ 217479 h 405302"/>
                <a:gd name="connsiteX11" fmla="*/ 944056 w 4680740"/>
                <a:gd name="connsiteY11" fmla="*/ 212536 h 405302"/>
                <a:gd name="connsiteX12" fmla="*/ 1008312 w 4680740"/>
                <a:gd name="connsiteY12" fmla="*/ 222422 h 405302"/>
                <a:gd name="connsiteX13" fmla="*/ 1008312 w 4680740"/>
                <a:gd name="connsiteY13" fmla="*/ 222422 h 405302"/>
                <a:gd name="connsiteX14" fmla="*/ 1057453 w 4680740"/>
                <a:gd name="connsiteY14" fmla="*/ 232593 h 405302"/>
                <a:gd name="connsiteX15" fmla="*/ 1107166 w 4680740"/>
                <a:gd name="connsiteY15" fmla="*/ 172995 h 405302"/>
                <a:gd name="connsiteX16" fmla="*/ 1156593 w 4680740"/>
                <a:gd name="connsiteY16" fmla="*/ 177937 h 405302"/>
                <a:gd name="connsiteX17" fmla="*/ 1201077 w 4680740"/>
                <a:gd name="connsiteY17" fmla="*/ 172995 h 405302"/>
                <a:gd name="connsiteX18" fmla="*/ 1255447 w 4680740"/>
                <a:gd name="connsiteY18" fmla="*/ 153224 h 405302"/>
                <a:gd name="connsiteX19" fmla="*/ 1285103 w 4680740"/>
                <a:gd name="connsiteY19" fmla="*/ 138396 h 405302"/>
                <a:gd name="connsiteX20" fmla="*/ 1344415 w 4680740"/>
                <a:gd name="connsiteY20" fmla="*/ 138396 h 405302"/>
                <a:gd name="connsiteX21" fmla="*/ 1374072 w 4680740"/>
                <a:gd name="connsiteY21" fmla="*/ 163109 h 405302"/>
                <a:gd name="connsiteX22" fmla="*/ 1428441 w 4680740"/>
                <a:gd name="connsiteY22" fmla="*/ 177937 h 405302"/>
                <a:gd name="connsiteX23" fmla="*/ 1467983 w 4680740"/>
                <a:gd name="connsiteY23" fmla="*/ 163109 h 405302"/>
                <a:gd name="connsiteX24" fmla="*/ 1522353 w 4680740"/>
                <a:gd name="connsiteY24" fmla="*/ 163109 h 405302"/>
                <a:gd name="connsiteX25" fmla="*/ 1552009 w 4680740"/>
                <a:gd name="connsiteY25" fmla="*/ 177937 h 405302"/>
                <a:gd name="connsiteX26" fmla="*/ 1552009 w 4680740"/>
                <a:gd name="connsiteY26" fmla="*/ 177937 h 405302"/>
                <a:gd name="connsiteX27" fmla="*/ 1616264 w 4680740"/>
                <a:gd name="connsiteY27" fmla="*/ 143338 h 405302"/>
                <a:gd name="connsiteX28" fmla="*/ 1616264 w 4680740"/>
                <a:gd name="connsiteY28" fmla="*/ 143338 h 405302"/>
                <a:gd name="connsiteX29" fmla="*/ 1695347 w 4680740"/>
                <a:gd name="connsiteY29" fmla="*/ 128510 h 405302"/>
                <a:gd name="connsiteX30" fmla="*/ 1739832 w 4680740"/>
                <a:gd name="connsiteY30" fmla="*/ 84026 h 405302"/>
                <a:gd name="connsiteX31" fmla="*/ 1784316 w 4680740"/>
                <a:gd name="connsiteY31" fmla="*/ 64255 h 405302"/>
                <a:gd name="connsiteX32" fmla="*/ 1791873 w 4680740"/>
                <a:gd name="connsiteY32" fmla="*/ 64255 h 405302"/>
                <a:gd name="connsiteX33" fmla="*/ 1853514 w 4680740"/>
                <a:gd name="connsiteY33" fmla="*/ 93911 h 405302"/>
                <a:gd name="connsiteX34" fmla="*/ 1902941 w 4680740"/>
                <a:gd name="connsiteY34" fmla="*/ 113682 h 405302"/>
                <a:gd name="connsiteX35" fmla="*/ 1902941 w 4680740"/>
                <a:gd name="connsiteY35" fmla="*/ 113682 h 405302"/>
                <a:gd name="connsiteX36" fmla="*/ 1962253 w 4680740"/>
                <a:gd name="connsiteY36" fmla="*/ 113682 h 405302"/>
                <a:gd name="connsiteX37" fmla="*/ 2041336 w 4680740"/>
                <a:gd name="connsiteY37" fmla="*/ 143338 h 405302"/>
                <a:gd name="connsiteX38" fmla="*/ 2130305 w 4680740"/>
                <a:gd name="connsiteY38" fmla="*/ 158166 h 405302"/>
                <a:gd name="connsiteX39" fmla="*/ 2194560 w 4680740"/>
                <a:gd name="connsiteY39" fmla="*/ 158166 h 405302"/>
                <a:gd name="connsiteX40" fmla="*/ 2268701 w 4680740"/>
                <a:gd name="connsiteY40" fmla="*/ 148281 h 405302"/>
                <a:gd name="connsiteX41" fmla="*/ 2323071 w 4680740"/>
                <a:gd name="connsiteY41" fmla="*/ 133453 h 405302"/>
                <a:gd name="connsiteX42" fmla="*/ 2367555 w 4680740"/>
                <a:gd name="connsiteY42" fmla="*/ 123568 h 405302"/>
                <a:gd name="connsiteX43" fmla="*/ 2416982 w 4680740"/>
                <a:gd name="connsiteY43" fmla="*/ 103797 h 405302"/>
                <a:gd name="connsiteX44" fmla="*/ 2481237 w 4680740"/>
                <a:gd name="connsiteY44" fmla="*/ 103797 h 405302"/>
                <a:gd name="connsiteX45" fmla="*/ 2560320 w 4680740"/>
                <a:gd name="connsiteY45" fmla="*/ 108739 h 405302"/>
                <a:gd name="connsiteX46" fmla="*/ 2649289 w 4680740"/>
                <a:gd name="connsiteY46" fmla="*/ 98854 h 405302"/>
                <a:gd name="connsiteX47" fmla="*/ 2708601 w 4680740"/>
                <a:gd name="connsiteY47" fmla="*/ 79083 h 405302"/>
                <a:gd name="connsiteX48" fmla="*/ 2762971 w 4680740"/>
                <a:gd name="connsiteY48" fmla="*/ 64255 h 405302"/>
                <a:gd name="connsiteX49" fmla="*/ 2827226 w 4680740"/>
                <a:gd name="connsiteY49" fmla="*/ 54370 h 405302"/>
                <a:gd name="connsiteX50" fmla="*/ 2896424 w 4680740"/>
                <a:gd name="connsiteY50" fmla="*/ 54370 h 405302"/>
                <a:gd name="connsiteX51" fmla="*/ 2950794 w 4680740"/>
                <a:gd name="connsiteY51" fmla="*/ 64255 h 405302"/>
                <a:gd name="connsiteX52" fmla="*/ 2990335 w 4680740"/>
                <a:gd name="connsiteY52" fmla="*/ 39542 h 405302"/>
                <a:gd name="connsiteX53" fmla="*/ 3044705 w 4680740"/>
                <a:gd name="connsiteY53" fmla="*/ 34599 h 405302"/>
                <a:gd name="connsiteX54" fmla="*/ 3089189 w 4680740"/>
                <a:gd name="connsiteY54" fmla="*/ 44484 h 405302"/>
                <a:gd name="connsiteX55" fmla="*/ 3133674 w 4680740"/>
                <a:gd name="connsiteY55" fmla="*/ 34599 h 405302"/>
                <a:gd name="connsiteX56" fmla="*/ 3207814 w 4680740"/>
                <a:gd name="connsiteY56" fmla="*/ 14828 h 405302"/>
                <a:gd name="connsiteX57" fmla="*/ 3262184 w 4680740"/>
                <a:gd name="connsiteY57" fmla="*/ 0 h 405302"/>
                <a:gd name="connsiteX58" fmla="*/ 3365981 w 4680740"/>
                <a:gd name="connsiteY58" fmla="*/ 0 h 405302"/>
                <a:gd name="connsiteX59" fmla="*/ 3474720 w 4680740"/>
                <a:gd name="connsiteY59" fmla="*/ 0 h 405302"/>
                <a:gd name="connsiteX60" fmla="*/ 3583460 w 4680740"/>
                <a:gd name="connsiteY60" fmla="*/ 14828 h 405302"/>
                <a:gd name="connsiteX61" fmla="*/ 3697142 w 4680740"/>
                <a:gd name="connsiteY61" fmla="*/ 24714 h 405302"/>
                <a:gd name="connsiteX62" fmla="*/ 3805881 w 4680740"/>
                <a:gd name="connsiteY62" fmla="*/ 34599 h 405302"/>
                <a:gd name="connsiteX63" fmla="*/ 3899793 w 4680740"/>
                <a:gd name="connsiteY63" fmla="*/ 34599 h 405302"/>
                <a:gd name="connsiteX64" fmla="*/ 3998647 w 4680740"/>
                <a:gd name="connsiteY64" fmla="*/ 54370 h 405302"/>
                <a:gd name="connsiteX65" fmla="*/ 4062902 w 4680740"/>
                <a:gd name="connsiteY65" fmla="*/ 59312 h 405302"/>
                <a:gd name="connsiteX66" fmla="*/ 4161756 w 4680740"/>
                <a:gd name="connsiteY66" fmla="*/ 69198 h 405302"/>
                <a:gd name="connsiteX67" fmla="*/ 4265553 w 4680740"/>
                <a:gd name="connsiteY67" fmla="*/ 64255 h 405302"/>
                <a:gd name="connsiteX68" fmla="*/ 4339693 w 4680740"/>
                <a:gd name="connsiteY68" fmla="*/ 54370 h 405302"/>
                <a:gd name="connsiteX69" fmla="*/ 4453375 w 4680740"/>
                <a:gd name="connsiteY69" fmla="*/ 64255 h 405302"/>
                <a:gd name="connsiteX70" fmla="*/ 4507745 w 4680740"/>
                <a:gd name="connsiteY70" fmla="*/ 59312 h 405302"/>
                <a:gd name="connsiteX71" fmla="*/ 4680740 w 4680740"/>
                <a:gd name="connsiteY71" fmla="*/ 79083 h 405302"/>
                <a:gd name="connsiteX0" fmla="*/ 0 w 4797196"/>
                <a:gd name="connsiteY0" fmla="*/ 461374 h 461374"/>
                <a:gd name="connsiteX1" fmla="*/ 220253 w 4797196"/>
                <a:gd name="connsiteY1" fmla="*/ 400359 h 461374"/>
                <a:gd name="connsiteX2" fmla="*/ 314164 w 4797196"/>
                <a:gd name="connsiteY2" fmla="*/ 380588 h 461374"/>
                <a:gd name="connsiteX3" fmla="*/ 413018 w 4797196"/>
                <a:gd name="connsiteY3" fmla="*/ 336104 h 461374"/>
                <a:gd name="connsiteX4" fmla="*/ 516815 w 4797196"/>
                <a:gd name="connsiteY4" fmla="*/ 301505 h 461374"/>
                <a:gd name="connsiteX5" fmla="*/ 576128 w 4797196"/>
                <a:gd name="connsiteY5" fmla="*/ 266906 h 461374"/>
                <a:gd name="connsiteX6" fmla="*/ 625555 w 4797196"/>
                <a:gd name="connsiteY6" fmla="*/ 252078 h 461374"/>
                <a:gd name="connsiteX7" fmla="*/ 734294 w 4797196"/>
                <a:gd name="connsiteY7" fmla="*/ 266906 h 461374"/>
                <a:gd name="connsiteX8" fmla="*/ 833148 w 4797196"/>
                <a:gd name="connsiteY8" fmla="*/ 266906 h 461374"/>
                <a:gd name="connsiteX9" fmla="*/ 927059 w 4797196"/>
                <a:gd name="connsiteY9" fmla="*/ 242192 h 461374"/>
                <a:gd name="connsiteX10" fmla="*/ 991315 w 4797196"/>
                <a:gd name="connsiteY10" fmla="*/ 217479 h 461374"/>
                <a:gd name="connsiteX11" fmla="*/ 1060512 w 4797196"/>
                <a:gd name="connsiteY11" fmla="*/ 212536 h 461374"/>
                <a:gd name="connsiteX12" fmla="*/ 1124768 w 4797196"/>
                <a:gd name="connsiteY12" fmla="*/ 222422 h 461374"/>
                <a:gd name="connsiteX13" fmla="*/ 1124768 w 4797196"/>
                <a:gd name="connsiteY13" fmla="*/ 222422 h 461374"/>
                <a:gd name="connsiteX14" fmla="*/ 1173909 w 4797196"/>
                <a:gd name="connsiteY14" fmla="*/ 232593 h 461374"/>
                <a:gd name="connsiteX15" fmla="*/ 1223622 w 4797196"/>
                <a:gd name="connsiteY15" fmla="*/ 172995 h 461374"/>
                <a:gd name="connsiteX16" fmla="*/ 1273049 w 4797196"/>
                <a:gd name="connsiteY16" fmla="*/ 177937 h 461374"/>
                <a:gd name="connsiteX17" fmla="*/ 1317533 w 4797196"/>
                <a:gd name="connsiteY17" fmla="*/ 172995 h 461374"/>
                <a:gd name="connsiteX18" fmla="*/ 1371903 w 4797196"/>
                <a:gd name="connsiteY18" fmla="*/ 153224 h 461374"/>
                <a:gd name="connsiteX19" fmla="*/ 1401559 w 4797196"/>
                <a:gd name="connsiteY19" fmla="*/ 138396 h 461374"/>
                <a:gd name="connsiteX20" fmla="*/ 1460871 w 4797196"/>
                <a:gd name="connsiteY20" fmla="*/ 138396 h 461374"/>
                <a:gd name="connsiteX21" fmla="*/ 1490528 w 4797196"/>
                <a:gd name="connsiteY21" fmla="*/ 163109 h 461374"/>
                <a:gd name="connsiteX22" fmla="*/ 1544897 w 4797196"/>
                <a:gd name="connsiteY22" fmla="*/ 177937 h 461374"/>
                <a:gd name="connsiteX23" fmla="*/ 1584439 w 4797196"/>
                <a:gd name="connsiteY23" fmla="*/ 163109 h 461374"/>
                <a:gd name="connsiteX24" fmla="*/ 1638809 w 4797196"/>
                <a:gd name="connsiteY24" fmla="*/ 163109 h 461374"/>
                <a:gd name="connsiteX25" fmla="*/ 1668465 w 4797196"/>
                <a:gd name="connsiteY25" fmla="*/ 177937 h 461374"/>
                <a:gd name="connsiteX26" fmla="*/ 1668465 w 4797196"/>
                <a:gd name="connsiteY26" fmla="*/ 177937 h 461374"/>
                <a:gd name="connsiteX27" fmla="*/ 1732720 w 4797196"/>
                <a:gd name="connsiteY27" fmla="*/ 143338 h 461374"/>
                <a:gd name="connsiteX28" fmla="*/ 1732720 w 4797196"/>
                <a:gd name="connsiteY28" fmla="*/ 143338 h 461374"/>
                <a:gd name="connsiteX29" fmla="*/ 1811803 w 4797196"/>
                <a:gd name="connsiteY29" fmla="*/ 128510 h 461374"/>
                <a:gd name="connsiteX30" fmla="*/ 1856288 w 4797196"/>
                <a:gd name="connsiteY30" fmla="*/ 84026 h 461374"/>
                <a:gd name="connsiteX31" fmla="*/ 1900772 w 4797196"/>
                <a:gd name="connsiteY31" fmla="*/ 64255 h 461374"/>
                <a:gd name="connsiteX32" fmla="*/ 1908329 w 4797196"/>
                <a:gd name="connsiteY32" fmla="*/ 64255 h 461374"/>
                <a:gd name="connsiteX33" fmla="*/ 1969970 w 4797196"/>
                <a:gd name="connsiteY33" fmla="*/ 93911 h 461374"/>
                <a:gd name="connsiteX34" fmla="*/ 2019397 w 4797196"/>
                <a:gd name="connsiteY34" fmla="*/ 113682 h 461374"/>
                <a:gd name="connsiteX35" fmla="*/ 2019397 w 4797196"/>
                <a:gd name="connsiteY35" fmla="*/ 113682 h 461374"/>
                <a:gd name="connsiteX36" fmla="*/ 2078709 w 4797196"/>
                <a:gd name="connsiteY36" fmla="*/ 113682 h 461374"/>
                <a:gd name="connsiteX37" fmla="*/ 2157792 w 4797196"/>
                <a:gd name="connsiteY37" fmla="*/ 143338 h 461374"/>
                <a:gd name="connsiteX38" fmla="*/ 2246761 w 4797196"/>
                <a:gd name="connsiteY38" fmla="*/ 158166 h 461374"/>
                <a:gd name="connsiteX39" fmla="*/ 2311016 w 4797196"/>
                <a:gd name="connsiteY39" fmla="*/ 158166 h 461374"/>
                <a:gd name="connsiteX40" fmla="*/ 2385157 w 4797196"/>
                <a:gd name="connsiteY40" fmla="*/ 148281 h 461374"/>
                <a:gd name="connsiteX41" fmla="*/ 2439527 w 4797196"/>
                <a:gd name="connsiteY41" fmla="*/ 133453 h 461374"/>
                <a:gd name="connsiteX42" fmla="*/ 2484011 w 4797196"/>
                <a:gd name="connsiteY42" fmla="*/ 123568 h 461374"/>
                <a:gd name="connsiteX43" fmla="*/ 2533438 w 4797196"/>
                <a:gd name="connsiteY43" fmla="*/ 103797 h 461374"/>
                <a:gd name="connsiteX44" fmla="*/ 2597693 w 4797196"/>
                <a:gd name="connsiteY44" fmla="*/ 103797 h 461374"/>
                <a:gd name="connsiteX45" fmla="*/ 2676776 w 4797196"/>
                <a:gd name="connsiteY45" fmla="*/ 108739 h 461374"/>
                <a:gd name="connsiteX46" fmla="*/ 2765745 w 4797196"/>
                <a:gd name="connsiteY46" fmla="*/ 98854 h 461374"/>
                <a:gd name="connsiteX47" fmla="*/ 2825057 w 4797196"/>
                <a:gd name="connsiteY47" fmla="*/ 79083 h 461374"/>
                <a:gd name="connsiteX48" fmla="*/ 2879427 w 4797196"/>
                <a:gd name="connsiteY48" fmla="*/ 64255 h 461374"/>
                <a:gd name="connsiteX49" fmla="*/ 2943682 w 4797196"/>
                <a:gd name="connsiteY49" fmla="*/ 54370 h 461374"/>
                <a:gd name="connsiteX50" fmla="*/ 3012880 w 4797196"/>
                <a:gd name="connsiteY50" fmla="*/ 54370 h 461374"/>
                <a:gd name="connsiteX51" fmla="*/ 3067250 w 4797196"/>
                <a:gd name="connsiteY51" fmla="*/ 64255 h 461374"/>
                <a:gd name="connsiteX52" fmla="*/ 3106791 w 4797196"/>
                <a:gd name="connsiteY52" fmla="*/ 39542 h 461374"/>
                <a:gd name="connsiteX53" fmla="*/ 3161161 w 4797196"/>
                <a:gd name="connsiteY53" fmla="*/ 34599 h 461374"/>
                <a:gd name="connsiteX54" fmla="*/ 3205645 w 4797196"/>
                <a:gd name="connsiteY54" fmla="*/ 44484 h 461374"/>
                <a:gd name="connsiteX55" fmla="*/ 3250130 w 4797196"/>
                <a:gd name="connsiteY55" fmla="*/ 34599 h 461374"/>
                <a:gd name="connsiteX56" fmla="*/ 3324270 w 4797196"/>
                <a:gd name="connsiteY56" fmla="*/ 14828 h 461374"/>
                <a:gd name="connsiteX57" fmla="*/ 3378640 w 4797196"/>
                <a:gd name="connsiteY57" fmla="*/ 0 h 461374"/>
                <a:gd name="connsiteX58" fmla="*/ 3482437 w 4797196"/>
                <a:gd name="connsiteY58" fmla="*/ 0 h 461374"/>
                <a:gd name="connsiteX59" fmla="*/ 3591176 w 4797196"/>
                <a:gd name="connsiteY59" fmla="*/ 0 h 461374"/>
                <a:gd name="connsiteX60" fmla="*/ 3699916 w 4797196"/>
                <a:gd name="connsiteY60" fmla="*/ 14828 h 461374"/>
                <a:gd name="connsiteX61" fmla="*/ 3813598 w 4797196"/>
                <a:gd name="connsiteY61" fmla="*/ 24714 h 461374"/>
                <a:gd name="connsiteX62" fmla="*/ 3922337 w 4797196"/>
                <a:gd name="connsiteY62" fmla="*/ 34599 h 461374"/>
                <a:gd name="connsiteX63" fmla="*/ 4016249 w 4797196"/>
                <a:gd name="connsiteY63" fmla="*/ 34599 h 461374"/>
                <a:gd name="connsiteX64" fmla="*/ 4115103 w 4797196"/>
                <a:gd name="connsiteY64" fmla="*/ 54370 h 461374"/>
                <a:gd name="connsiteX65" fmla="*/ 4179358 w 4797196"/>
                <a:gd name="connsiteY65" fmla="*/ 59312 h 461374"/>
                <a:gd name="connsiteX66" fmla="*/ 4278212 w 4797196"/>
                <a:gd name="connsiteY66" fmla="*/ 69198 h 461374"/>
                <a:gd name="connsiteX67" fmla="*/ 4382009 w 4797196"/>
                <a:gd name="connsiteY67" fmla="*/ 64255 h 461374"/>
                <a:gd name="connsiteX68" fmla="*/ 4456149 w 4797196"/>
                <a:gd name="connsiteY68" fmla="*/ 54370 h 461374"/>
                <a:gd name="connsiteX69" fmla="*/ 4569831 w 4797196"/>
                <a:gd name="connsiteY69" fmla="*/ 64255 h 461374"/>
                <a:gd name="connsiteX70" fmla="*/ 4624201 w 4797196"/>
                <a:gd name="connsiteY70" fmla="*/ 59312 h 461374"/>
                <a:gd name="connsiteX71" fmla="*/ 4797196 w 4797196"/>
                <a:gd name="connsiteY71" fmla="*/ 79083 h 461374"/>
                <a:gd name="connsiteX0" fmla="*/ 0 w 4797196"/>
                <a:gd name="connsiteY0" fmla="*/ 461374 h 461374"/>
                <a:gd name="connsiteX1" fmla="*/ 220253 w 4797196"/>
                <a:gd name="connsiteY1" fmla="*/ 400359 h 461374"/>
                <a:gd name="connsiteX2" fmla="*/ 314164 w 4797196"/>
                <a:gd name="connsiteY2" fmla="*/ 380588 h 461374"/>
                <a:gd name="connsiteX3" fmla="*/ 413018 w 4797196"/>
                <a:gd name="connsiteY3" fmla="*/ 336104 h 461374"/>
                <a:gd name="connsiteX4" fmla="*/ 516815 w 4797196"/>
                <a:gd name="connsiteY4" fmla="*/ 301505 h 461374"/>
                <a:gd name="connsiteX5" fmla="*/ 576128 w 4797196"/>
                <a:gd name="connsiteY5" fmla="*/ 266906 h 461374"/>
                <a:gd name="connsiteX6" fmla="*/ 625555 w 4797196"/>
                <a:gd name="connsiteY6" fmla="*/ 252078 h 461374"/>
                <a:gd name="connsiteX7" fmla="*/ 734294 w 4797196"/>
                <a:gd name="connsiteY7" fmla="*/ 266906 h 461374"/>
                <a:gd name="connsiteX8" fmla="*/ 833148 w 4797196"/>
                <a:gd name="connsiteY8" fmla="*/ 266906 h 461374"/>
                <a:gd name="connsiteX9" fmla="*/ 927059 w 4797196"/>
                <a:gd name="connsiteY9" fmla="*/ 242192 h 461374"/>
                <a:gd name="connsiteX10" fmla="*/ 991315 w 4797196"/>
                <a:gd name="connsiteY10" fmla="*/ 217479 h 461374"/>
                <a:gd name="connsiteX11" fmla="*/ 1060512 w 4797196"/>
                <a:gd name="connsiteY11" fmla="*/ 212536 h 461374"/>
                <a:gd name="connsiteX12" fmla="*/ 1124768 w 4797196"/>
                <a:gd name="connsiteY12" fmla="*/ 222422 h 461374"/>
                <a:gd name="connsiteX13" fmla="*/ 1124768 w 4797196"/>
                <a:gd name="connsiteY13" fmla="*/ 222422 h 461374"/>
                <a:gd name="connsiteX14" fmla="*/ 1173909 w 4797196"/>
                <a:gd name="connsiteY14" fmla="*/ 232593 h 461374"/>
                <a:gd name="connsiteX15" fmla="*/ 1223622 w 4797196"/>
                <a:gd name="connsiteY15" fmla="*/ 172995 h 461374"/>
                <a:gd name="connsiteX16" fmla="*/ 1273049 w 4797196"/>
                <a:gd name="connsiteY16" fmla="*/ 177937 h 461374"/>
                <a:gd name="connsiteX17" fmla="*/ 1317533 w 4797196"/>
                <a:gd name="connsiteY17" fmla="*/ 172995 h 461374"/>
                <a:gd name="connsiteX18" fmla="*/ 1371903 w 4797196"/>
                <a:gd name="connsiteY18" fmla="*/ 153224 h 461374"/>
                <a:gd name="connsiteX19" fmla="*/ 1401559 w 4797196"/>
                <a:gd name="connsiteY19" fmla="*/ 138396 h 461374"/>
                <a:gd name="connsiteX20" fmla="*/ 1460871 w 4797196"/>
                <a:gd name="connsiteY20" fmla="*/ 138396 h 461374"/>
                <a:gd name="connsiteX21" fmla="*/ 1490528 w 4797196"/>
                <a:gd name="connsiteY21" fmla="*/ 163109 h 461374"/>
                <a:gd name="connsiteX22" fmla="*/ 1544897 w 4797196"/>
                <a:gd name="connsiteY22" fmla="*/ 177937 h 461374"/>
                <a:gd name="connsiteX23" fmla="*/ 1584439 w 4797196"/>
                <a:gd name="connsiteY23" fmla="*/ 163109 h 461374"/>
                <a:gd name="connsiteX24" fmla="*/ 1638809 w 4797196"/>
                <a:gd name="connsiteY24" fmla="*/ 163109 h 461374"/>
                <a:gd name="connsiteX25" fmla="*/ 1668465 w 4797196"/>
                <a:gd name="connsiteY25" fmla="*/ 177937 h 461374"/>
                <a:gd name="connsiteX26" fmla="*/ 1668465 w 4797196"/>
                <a:gd name="connsiteY26" fmla="*/ 177937 h 461374"/>
                <a:gd name="connsiteX27" fmla="*/ 1732720 w 4797196"/>
                <a:gd name="connsiteY27" fmla="*/ 143338 h 461374"/>
                <a:gd name="connsiteX28" fmla="*/ 1732720 w 4797196"/>
                <a:gd name="connsiteY28" fmla="*/ 143338 h 461374"/>
                <a:gd name="connsiteX29" fmla="*/ 1811803 w 4797196"/>
                <a:gd name="connsiteY29" fmla="*/ 128510 h 461374"/>
                <a:gd name="connsiteX30" fmla="*/ 1856288 w 4797196"/>
                <a:gd name="connsiteY30" fmla="*/ 84026 h 461374"/>
                <a:gd name="connsiteX31" fmla="*/ 1900772 w 4797196"/>
                <a:gd name="connsiteY31" fmla="*/ 64255 h 461374"/>
                <a:gd name="connsiteX32" fmla="*/ 1908329 w 4797196"/>
                <a:gd name="connsiteY32" fmla="*/ 64255 h 461374"/>
                <a:gd name="connsiteX33" fmla="*/ 1969970 w 4797196"/>
                <a:gd name="connsiteY33" fmla="*/ 93911 h 461374"/>
                <a:gd name="connsiteX34" fmla="*/ 2019397 w 4797196"/>
                <a:gd name="connsiteY34" fmla="*/ 113682 h 461374"/>
                <a:gd name="connsiteX35" fmla="*/ 2019397 w 4797196"/>
                <a:gd name="connsiteY35" fmla="*/ 113682 h 461374"/>
                <a:gd name="connsiteX36" fmla="*/ 2078709 w 4797196"/>
                <a:gd name="connsiteY36" fmla="*/ 113682 h 461374"/>
                <a:gd name="connsiteX37" fmla="*/ 2157792 w 4797196"/>
                <a:gd name="connsiteY37" fmla="*/ 143338 h 461374"/>
                <a:gd name="connsiteX38" fmla="*/ 2246761 w 4797196"/>
                <a:gd name="connsiteY38" fmla="*/ 158166 h 461374"/>
                <a:gd name="connsiteX39" fmla="*/ 2311016 w 4797196"/>
                <a:gd name="connsiteY39" fmla="*/ 158166 h 461374"/>
                <a:gd name="connsiteX40" fmla="*/ 2385157 w 4797196"/>
                <a:gd name="connsiteY40" fmla="*/ 148281 h 461374"/>
                <a:gd name="connsiteX41" fmla="*/ 2439527 w 4797196"/>
                <a:gd name="connsiteY41" fmla="*/ 133453 h 461374"/>
                <a:gd name="connsiteX42" fmla="*/ 2484011 w 4797196"/>
                <a:gd name="connsiteY42" fmla="*/ 123568 h 461374"/>
                <a:gd name="connsiteX43" fmla="*/ 2533438 w 4797196"/>
                <a:gd name="connsiteY43" fmla="*/ 103797 h 461374"/>
                <a:gd name="connsiteX44" fmla="*/ 2597693 w 4797196"/>
                <a:gd name="connsiteY44" fmla="*/ 103797 h 461374"/>
                <a:gd name="connsiteX45" fmla="*/ 2676776 w 4797196"/>
                <a:gd name="connsiteY45" fmla="*/ 108739 h 461374"/>
                <a:gd name="connsiteX46" fmla="*/ 2765745 w 4797196"/>
                <a:gd name="connsiteY46" fmla="*/ 98854 h 461374"/>
                <a:gd name="connsiteX47" fmla="*/ 2825057 w 4797196"/>
                <a:gd name="connsiteY47" fmla="*/ 79083 h 461374"/>
                <a:gd name="connsiteX48" fmla="*/ 2879427 w 4797196"/>
                <a:gd name="connsiteY48" fmla="*/ 64255 h 461374"/>
                <a:gd name="connsiteX49" fmla="*/ 2943682 w 4797196"/>
                <a:gd name="connsiteY49" fmla="*/ 54370 h 461374"/>
                <a:gd name="connsiteX50" fmla="*/ 3012880 w 4797196"/>
                <a:gd name="connsiteY50" fmla="*/ 54370 h 461374"/>
                <a:gd name="connsiteX51" fmla="*/ 3067250 w 4797196"/>
                <a:gd name="connsiteY51" fmla="*/ 64255 h 461374"/>
                <a:gd name="connsiteX52" fmla="*/ 3106791 w 4797196"/>
                <a:gd name="connsiteY52" fmla="*/ 39542 h 461374"/>
                <a:gd name="connsiteX53" fmla="*/ 3161161 w 4797196"/>
                <a:gd name="connsiteY53" fmla="*/ 34599 h 461374"/>
                <a:gd name="connsiteX54" fmla="*/ 3205645 w 4797196"/>
                <a:gd name="connsiteY54" fmla="*/ 44484 h 461374"/>
                <a:gd name="connsiteX55" fmla="*/ 3250130 w 4797196"/>
                <a:gd name="connsiteY55" fmla="*/ 34599 h 461374"/>
                <a:gd name="connsiteX56" fmla="*/ 3324270 w 4797196"/>
                <a:gd name="connsiteY56" fmla="*/ 14828 h 461374"/>
                <a:gd name="connsiteX57" fmla="*/ 3378640 w 4797196"/>
                <a:gd name="connsiteY57" fmla="*/ 0 h 461374"/>
                <a:gd name="connsiteX58" fmla="*/ 3482437 w 4797196"/>
                <a:gd name="connsiteY58" fmla="*/ 0 h 461374"/>
                <a:gd name="connsiteX59" fmla="*/ 3591176 w 4797196"/>
                <a:gd name="connsiteY59" fmla="*/ 0 h 461374"/>
                <a:gd name="connsiteX60" fmla="*/ 3699916 w 4797196"/>
                <a:gd name="connsiteY60" fmla="*/ 14828 h 461374"/>
                <a:gd name="connsiteX61" fmla="*/ 3813598 w 4797196"/>
                <a:gd name="connsiteY61" fmla="*/ 24714 h 461374"/>
                <a:gd name="connsiteX62" fmla="*/ 3922337 w 4797196"/>
                <a:gd name="connsiteY62" fmla="*/ 34599 h 461374"/>
                <a:gd name="connsiteX63" fmla="*/ 4016249 w 4797196"/>
                <a:gd name="connsiteY63" fmla="*/ 34599 h 461374"/>
                <a:gd name="connsiteX64" fmla="*/ 4115103 w 4797196"/>
                <a:gd name="connsiteY64" fmla="*/ 54370 h 461374"/>
                <a:gd name="connsiteX65" fmla="*/ 4179358 w 4797196"/>
                <a:gd name="connsiteY65" fmla="*/ 59312 h 461374"/>
                <a:gd name="connsiteX66" fmla="*/ 4278212 w 4797196"/>
                <a:gd name="connsiteY66" fmla="*/ 69198 h 461374"/>
                <a:gd name="connsiteX67" fmla="*/ 4382009 w 4797196"/>
                <a:gd name="connsiteY67" fmla="*/ 64255 h 461374"/>
                <a:gd name="connsiteX68" fmla="*/ 4456149 w 4797196"/>
                <a:gd name="connsiteY68" fmla="*/ 54370 h 461374"/>
                <a:gd name="connsiteX69" fmla="*/ 4569831 w 4797196"/>
                <a:gd name="connsiteY69" fmla="*/ 64255 h 461374"/>
                <a:gd name="connsiteX70" fmla="*/ 4624201 w 4797196"/>
                <a:gd name="connsiteY70" fmla="*/ 59312 h 461374"/>
                <a:gd name="connsiteX71" fmla="*/ 4797196 w 4797196"/>
                <a:gd name="connsiteY71" fmla="*/ 79083 h 461374"/>
                <a:gd name="connsiteX0" fmla="*/ 0 w 4801509"/>
                <a:gd name="connsiteY0" fmla="*/ 457061 h 457061"/>
                <a:gd name="connsiteX1" fmla="*/ 224566 w 4801509"/>
                <a:gd name="connsiteY1" fmla="*/ 400359 h 457061"/>
                <a:gd name="connsiteX2" fmla="*/ 318477 w 4801509"/>
                <a:gd name="connsiteY2" fmla="*/ 380588 h 457061"/>
                <a:gd name="connsiteX3" fmla="*/ 417331 w 4801509"/>
                <a:gd name="connsiteY3" fmla="*/ 336104 h 457061"/>
                <a:gd name="connsiteX4" fmla="*/ 521128 w 4801509"/>
                <a:gd name="connsiteY4" fmla="*/ 301505 h 457061"/>
                <a:gd name="connsiteX5" fmla="*/ 580441 w 4801509"/>
                <a:gd name="connsiteY5" fmla="*/ 266906 h 457061"/>
                <a:gd name="connsiteX6" fmla="*/ 629868 w 4801509"/>
                <a:gd name="connsiteY6" fmla="*/ 252078 h 457061"/>
                <a:gd name="connsiteX7" fmla="*/ 738607 w 4801509"/>
                <a:gd name="connsiteY7" fmla="*/ 266906 h 457061"/>
                <a:gd name="connsiteX8" fmla="*/ 837461 w 4801509"/>
                <a:gd name="connsiteY8" fmla="*/ 266906 h 457061"/>
                <a:gd name="connsiteX9" fmla="*/ 931372 w 4801509"/>
                <a:gd name="connsiteY9" fmla="*/ 242192 h 457061"/>
                <a:gd name="connsiteX10" fmla="*/ 995628 w 4801509"/>
                <a:gd name="connsiteY10" fmla="*/ 217479 h 457061"/>
                <a:gd name="connsiteX11" fmla="*/ 1064825 w 4801509"/>
                <a:gd name="connsiteY11" fmla="*/ 212536 h 457061"/>
                <a:gd name="connsiteX12" fmla="*/ 1129081 w 4801509"/>
                <a:gd name="connsiteY12" fmla="*/ 222422 h 457061"/>
                <a:gd name="connsiteX13" fmla="*/ 1129081 w 4801509"/>
                <a:gd name="connsiteY13" fmla="*/ 222422 h 457061"/>
                <a:gd name="connsiteX14" fmla="*/ 1178222 w 4801509"/>
                <a:gd name="connsiteY14" fmla="*/ 232593 h 457061"/>
                <a:gd name="connsiteX15" fmla="*/ 1227935 w 4801509"/>
                <a:gd name="connsiteY15" fmla="*/ 172995 h 457061"/>
                <a:gd name="connsiteX16" fmla="*/ 1277362 w 4801509"/>
                <a:gd name="connsiteY16" fmla="*/ 177937 h 457061"/>
                <a:gd name="connsiteX17" fmla="*/ 1321846 w 4801509"/>
                <a:gd name="connsiteY17" fmla="*/ 172995 h 457061"/>
                <a:gd name="connsiteX18" fmla="*/ 1376216 w 4801509"/>
                <a:gd name="connsiteY18" fmla="*/ 153224 h 457061"/>
                <a:gd name="connsiteX19" fmla="*/ 1405872 w 4801509"/>
                <a:gd name="connsiteY19" fmla="*/ 138396 h 457061"/>
                <a:gd name="connsiteX20" fmla="*/ 1465184 w 4801509"/>
                <a:gd name="connsiteY20" fmla="*/ 138396 h 457061"/>
                <a:gd name="connsiteX21" fmla="*/ 1494841 w 4801509"/>
                <a:gd name="connsiteY21" fmla="*/ 163109 h 457061"/>
                <a:gd name="connsiteX22" fmla="*/ 1549210 w 4801509"/>
                <a:gd name="connsiteY22" fmla="*/ 177937 h 457061"/>
                <a:gd name="connsiteX23" fmla="*/ 1588752 w 4801509"/>
                <a:gd name="connsiteY23" fmla="*/ 163109 h 457061"/>
                <a:gd name="connsiteX24" fmla="*/ 1643122 w 4801509"/>
                <a:gd name="connsiteY24" fmla="*/ 163109 h 457061"/>
                <a:gd name="connsiteX25" fmla="*/ 1672778 w 4801509"/>
                <a:gd name="connsiteY25" fmla="*/ 177937 h 457061"/>
                <a:gd name="connsiteX26" fmla="*/ 1672778 w 4801509"/>
                <a:gd name="connsiteY26" fmla="*/ 177937 h 457061"/>
                <a:gd name="connsiteX27" fmla="*/ 1737033 w 4801509"/>
                <a:gd name="connsiteY27" fmla="*/ 143338 h 457061"/>
                <a:gd name="connsiteX28" fmla="*/ 1737033 w 4801509"/>
                <a:gd name="connsiteY28" fmla="*/ 143338 h 457061"/>
                <a:gd name="connsiteX29" fmla="*/ 1816116 w 4801509"/>
                <a:gd name="connsiteY29" fmla="*/ 128510 h 457061"/>
                <a:gd name="connsiteX30" fmla="*/ 1860601 w 4801509"/>
                <a:gd name="connsiteY30" fmla="*/ 84026 h 457061"/>
                <a:gd name="connsiteX31" fmla="*/ 1905085 w 4801509"/>
                <a:gd name="connsiteY31" fmla="*/ 64255 h 457061"/>
                <a:gd name="connsiteX32" fmla="*/ 1912642 w 4801509"/>
                <a:gd name="connsiteY32" fmla="*/ 64255 h 457061"/>
                <a:gd name="connsiteX33" fmla="*/ 1974283 w 4801509"/>
                <a:gd name="connsiteY33" fmla="*/ 93911 h 457061"/>
                <a:gd name="connsiteX34" fmla="*/ 2023710 w 4801509"/>
                <a:gd name="connsiteY34" fmla="*/ 113682 h 457061"/>
                <a:gd name="connsiteX35" fmla="*/ 2023710 w 4801509"/>
                <a:gd name="connsiteY35" fmla="*/ 113682 h 457061"/>
                <a:gd name="connsiteX36" fmla="*/ 2083022 w 4801509"/>
                <a:gd name="connsiteY36" fmla="*/ 113682 h 457061"/>
                <a:gd name="connsiteX37" fmla="*/ 2162105 w 4801509"/>
                <a:gd name="connsiteY37" fmla="*/ 143338 h 457061"/>
                <a:gd name="connsiteX38" fmla="*/ 2251074 w 4801509"/>
                <a:gd name="connsiteY38" fmla="*/ 158166 h 457061"/>
                <a:gd name="connsiteX39" fmla="*/ 2315329 w 4801509"/>
                <a:gd name="connsiteY39" fmla="*/ 158166 h 457061"/>
                <a:gd name="connsiteX40" fmla="*/ 2389470 w 4801509"/>
                <a:gd name="connsiteY40" fmla="*/ 148281 h 457061"/>
                <a:gd name="connsiteX41" fmla="*/ 2443840 w 4801509"/>
                <a:gd name="connsiteY41" fmla="*/ 133453 h 457061"/>
                <a:gd name="connsiteX42" fmla="*/ 2488324 w 4801509"/>
                <a:gd name="connsiteY42" fmla="*/ 123568 h 457061"/>
                <a:gd name="connsiteX43" fmla="*/ 2537751 w 4801509"/>
                <a:gd name="connsiteY43" fmla="*/ 103797 h 457061"/>
                <a:gd name="connsiteX44" fmla="*/ 2602006 w 4801509"/>
                <a:gd name="connsiteY44" fmla="*/ 103797 h 457061"/>
                <a:gd name="connsiteX45" fmla="*/ 2681089 w 4801509"/>
                <a:gd name="connsiteY45" fmla="*/ 108739 h 457061"/>
                <a:gd name="connsiteX46" fmla="*/ 2770058 w 4801509"/>
                <a:gd name="connsiteY46" fmla="*/ 98854 h 457061"/>
                <a:gd name="connsiteX47" fmla="*/ 2829370 w 4801509"/>
                <a:gd name="connsiteY47" fmla="*/ 79083 h 457061"/>
                <a:gd name="connsiteX48" fmla="*/ 2883740 w 4801509"/>
                <a:gd name="connsiteY48" fmla="*/ 64255 h 457061"/>
                <a:gd name="connsiteX49" fmla="*/ 2947995 w 4801509"/>
                <a:gd name="connsiteY49" fmla="*/ 54370 h 457061"/>
                <a:gd name="connsiteX50" fmla="*/ 3017193 w 4801509"/>
                <a:gd name="connsiteY50" fmla="*/ 54370 h 457061"/>
                <a:gd name="connsiteX51" fmla="*/ 3071563 w 4801509"/>
                <a:gd name="connsiteY51" fmla="*/ 64255 h 457061"/>
                <a:gd name="connsiteX52" fmla="*/ 3111104 w 4801509"/>
                <a:gd name="connsiteY52" fmla="*/ 39542 h 457061"/>
                <a:gd name="connsiteX53" fmla="*/ 3165474 w 4801509"/>
                <a:gd name="connsiteY53" fmla="*/ 34599 h 457061"/>
                <a:gd name="connsiteX54" fmla="*/ 3209958 w 4801509"/>
                <a:gd name="connsiteY54" fmla="*/ 44484 h 457061"/>
                <a:gd name="connsiteX55" fmla="*/ 3254443 w 4801509"/>
                <a:gd name="connsiteY55" fmla="*/ 34599 h 457061"/>
                <a:gd name="connsiteX56" fmla="*/ 3328583 w 4801509"/>
                <a:gd name="connsiteY56" fmla="*/ 14828 h 457061"/>
                <a:gd name="connsiteX57" fmla="*/ 3382953 w 4801509"/>
                <a:gd name="connsiteY57" fmla="*/ 0 h 457061"/>
                <a:gd name="connsiteX58" fmla="*/ 3486750 w 4801509"/>
                <a:gd name="connsiteY58" fmla="*/ 0 h 457061"/>
                <a:gd name="connsiteX59" fmla="*/ 3595489 w 4801509"/>
                <a:gd name="connsiteY59" fmla="*/ 0 h 457061"/>
                <a:gd name="connsiteX60" fmla="*/ 3704229 w 4801509"/>
                <a:gd name="connsiteY60" fmla="*/ 14828 h 457061"/>
                <a:gd name="connsiteX61" fmla="*/ 3817911 w 4801509"/>
                <a:gd name="connsiteY61" fmla="*/ 24714 h 457061"/>
                <a:gd name="connsiteX62" fmla="*/ 3926650 w 4801509"/>
                <a:gd name="connsiteY62" fmla="*/ 34599 h 457061"/>
                <a:gd name="connsiteX63" fmla="*/ 4020562 w 4801509"/>
                <a:gd name="connsiteY63" fmla="*/ 34599 h 457061"/>
                <a:gd name="connsiteX64" fmla="*/ 4119416 w 4801509"/>
                <a:gd name="connsiteY64" fmla="*/ 54370 h 457061"/>
                <a:gd name="connsiteX65" fmla="*/ 4183671 w 4801509"/>
                <a:gd name="connsiteY65" fmla="*/ 59312 h 457061"/>
                <a:gd name="connsiteX66" fmla="*/ 4282525 w 4801509"/>
                <a:gd name="connsiteY66" fmla="*/ 69198 h 457061"/>
                <a:gd name="connsiteX67" fmla="*/ 4386322 w 4801509"/>
                <a:gd name="connsiteY67" fmla="*/ 64255 h 457061"/>
                <a:gd name="connsiteX68" fmla="*/ 4460462 w 4801509"/>
                <a:gd name="connsiteY68" fmla="*/ 54370 h 457061"/>
                <a:gd name="connsiteX69" fmla="*/ 4574144 w 4801509"/>
                <a:gd name="connsiteY69" fmla="*/ 64255 h 457061"/>
                <a:gd name="connsiteX70" fmla="*/ 4628514 w 4801509"/>
                <a:gd name="connsiteY70" fmla="*/ 59312 h 457061"/>
                <a:gd name="connsiteX71" fmla="*/ 4801509 w 4801509"/>
                <a:gd name="connsiteY71" fmla="*/ 79083 h 457061"/>
                <a:gd name="connsiteX0" fmla="*/ 0 w 5054728"/>
                <a:gd name="connsiteY0" fmla="*/ 621818 h 621818"/>
                <a:gd name="connsiteX1" fmla="*/ 224566 w 5054728"/>
                <a:gd name="connsiteY1" fmla="*/ 565116 h 621818"/>
                <a:gd name="connsiteX2" fmla="*/ 318477 w 5054728"/>
                <a:gd name="connsiteY2" fmla="*/ 545345 h 621818"/>
                <a:gd name="connsiteX3" fmla="*/ 417331 w 5054728"/>
                <a:gd name="connsiteY3" fmla="*/ 500861 h 621818"/>
                <a:gd name="connsiteX4" fmla="*/ 521128 w 5054728"/>
                <a:gd name="connsiteY4" fmla="*/ 466262 h 621818"/>
                <a:gd name="connsiteX5" fmla="*/ 580441 w 5054728"/>
                <a:gd name="connsiteY5" fmla="*/ 431663 h 621818"/>
                <a:gd name="connsiteX6" fmla="*/ 629868 w 5054728"/>
                <a:gd name="connsiteY6" fmla="*/ 416835 h 621818"/>
                <a:gd name="connsiteX7" fmla="*/ 738607 w 5054728"/>
                <a:gd name="connsiteY7" fmla="*/ 431663 h 621818"/>
                <a:gd name="connsiteX8" fmla="*/ 837461 w 5054728"/>
                <a:gd name="connsiteY8" fmla="*/ 431663 h 621818"/>
                <a:gd name="connsiteX9" fmla="*/ 931372 w 5054728"/>
                <a:gd name="connsiteY9" fmla="*/ 406949 h 621818"/>
                <a:gd name="connsiteX10" fmla="*/ 995628 w 5054728"/>
                <a:gd name="connsiteY10" fmla="*/ 382236 h 621818"/>
                <a:gd name="connsiteX11" fmla="*/ 1064825 w 5054728"/>
                <a:gd name="connsiteY11" fmla="*/ 377293 h 621818"/>
                <a:gd name="connsiteX12" fmla="*/ 1129081 w 5054728"/>
                <a:gd name="connsiteY12" fmla="*/ 387179 h 621818"/>
                <a:gd name="connsiteX13" fmla="*/ 1129081 w 5054728"/>
                <a:gd name="connsiteY13" fmla="*/ 387179 h 621818"/>
                <a:gd name="connsiteX14" fmla="*/ 1178222 w 5054728"/>
                <a:gd name="connsiteY14" fmla="*/ 397350 h 621818"/>
                <a:gd name="connsiteX15" fmla="*/ 1227935 w 5054728"/>
                <a:gd name="connsiteY15" fmla="*/ 337752 h 621818"/>
                <a:gd name="connsiteX16" fmla="*/ 1277362 w 5054728"/>
                <a:gd name="connsiteY16" fmla="*/ 342694 h 621818"/>
                <a:gd name="connsiteX17" fmla="*/ 1321846 w 5054728"/>
                <a:gd name="connsiteY17" fmla="*/ 337752 h 621818"/>
                <a:gd name="connsiteX18" fmla="*/ 1376216 w 5054728"/>
                <a:gd name="connsiteY18" fmla="*/ 317981 h 621818"/>
                <a:gd name="connsiteX19" fmla="*/ 1405872 w 5054728"/>
                <a:gd name="connsiteY19" fmla="*/ 303153 h 621818"/>
                <a:gd name="connsiteX20" fmla="*/ 1465184 w 5054728"/>
                <a:gd name="connsiteY20" fmla="*/ 303153 h 621818"/>
                <a:gd name="connsiteX21" fmla="*/ 1494841 w 5054728"/>
                <a:gd name="connsiteY21" fmla="*/ 327866 h 621818"/>
                <a:gd name="connsiteX22" fmla="*/ 1549210 w 5054728"/>
                <a:gd name="connsiteY22" fmla="*/ 342694 h 621818"/>
                <a:gd name="connsiteX23" fmla="*/ 1588752 w 5054728"/>
                <a:gd name="connsiteY23" fmla="*/ 327866 h 621818"/>
                <a:gd name="connsiteX24" fmla="*/ 1643122 w 5054728"/>
                <a:gd name="connsiteY24" fmla="*/ 327866 h 621818"/>
                <a:gd name="connsiteX25" fmla="*/ 1672778 w 5054728"/>
                <a:gd name="connsiteY25" fmla="*/ 342694 h 621818"/>
                <a:gd name="connsiteX26" fmla="*/ 1672778 w 5054728"/>
                <a:gd name="connsiteY26" fmla="*/ 342694 h 621818"/>
                <a:gd name="connsiteX27" fmla="*/ 1737033 w 5054728"/>
                <a:gd name="connsiteY27" fmla="*/ 308095 h 621818"/>
                <a:gd name="connsiteX28" fmla="*/ 1737033 w 5054728"/>
                <a:gd name="connsiteY28" fmla="*/ 308095 h 621818"/>
                <a:gd name="connsiteX29" fmla="*/ 1816116 w 5054728"/>
                <a:gd name="connsiteY29" fmla="*/ 293267 h 621818"/>
                <a:gd name="connsiteX30" fmla="*/ 1860601 w 5054728"/>
                <a:gd name="connsiteY30" fmla="*/ 248783 h 621818"/>
                <a:gd name="connsiteX31" fmla="*/ 1905085 w 5054728"/>
                <a:gd name="connsiteY31" fmla="*/ 229012 h 621818"/>
                <a:gd name="connsiteX32" fmla="*/ 1912642 w 5054728"/>
                <a:gd name="connsiteY32" fmla="*/ 229012 h 621818"/>
                <a:gd name="connsiteX33" fmla="*/ 1974283 w 5054728"/>
                <a:gd name="connsiteY33" fmla="*/ 258668 h 621818"/>
                <a:gd name="connsiteX34" fmla="*/ 2023710 w 5054728"/>
                <a:gd name="connsiteY34" fmla="*/ 278439 h 621818"/>
                <a:gd name="connsiteX35" fmla="*/ 2023710 w 5054728"/>
                <a:gd name="connsiteY35" fmla="*/ 278439 h 621818"/>
                <a:gd name="connsiteX36" fmla="*/ 2083022 w 5054728"/>
                <a:gd name="connsiteY36" fmla="*/ 278439 h 621818"/>
                <a:gd name="connsiteX37" fmla="*/ 2162105 w 5054728"/>
                <a:gd name="connsiteY37" fmla="*/ 308095 h 621818"/>
                <a:gd name="connsiteX38" fmla="*/ 2251074 w 5054728"/>
                <a:gd name="connsiteY38" fmla="*/ 322923 h 621818"/>
                <a:gd name="connsiteX39" fmla="*/ 2315329 w 5054728"/>
                <a:gd name="connsiteY39" fmla="*/ 322923 h 621818"/>
                <a:gd name="connsiteX40" fmla="*/ 2389470 w 5054728"/>
                <a:gd name="connsiteY40" fmla="*/ 313038 h 621818"/>
                <a:gd name="connsiteX41" fmla="*/ 2443840 w 5054728"/>
                <a:gd name="connsiteY41" fmla="*/ 298210 h 621818"/>
                <a:gd name="connsiteX42" fmla="*/ 2488324 w 5054728"/>
                <a:gd name="connsiteY42" fmla="*/ 288325 h 621818"/>
                <a:gd name="connsiteX43" fmla="*/ 2537751 w 5054728"/>
                <a:gd name="connsiteY43" fmla="*/ 268554 h 621818"/>
                <a:gd name="connsiteX44" fmla="*/ 2602006 w 5054728"/>
                <a:gd name="connsiteY44" fmla="*/ 268554 h 621818"/>
                <a:gd name="connsiteX45" fmla="*/ 2681089 w 5054728"/>
                <a:gd name="connsiteY45" fmla="*/ 273496 h 621818"/>
                <a:gd name="connsiteX46" fmla="*/ 2770058 w 5054728"/>
                <a:gd name="connsiteY46" fmla="*/ 263611 h 621818"/>
                <a:gd name="connsiteX47" fmla="*/ 2829370 w 5054728"/>
                <a:gd name="connsiteY47" fmla="*/ 243840 h 621818"/>
                <a:gd name="connsiteX48" fmla="*/ 2883740 w 5054728"/>
                <a:gd name="connsiteY48" fmla="*/ 229012 h 621818"/>
                <a:gd name="connsiteX49" fmla="*/ 2947995 w 5054728"/>
                <a:gd name="connsiteY49" fmla="*/ 219127 h 621818"/>
                <a:gd name="connsiteX50" fmla="*/ 3017193 w 5054728"/>
                <a:gd name="connsiteY50" fmla="*/ 219127 h 621818"/>
                <a:gd name="connsiteX51" fmla="*/ 3071563 w 5054728"/>
                <a:gd name="connsiteY51" fmla="*/ 229012 h 621818"/>
                <a:gd name="connsiteX52" fmla="*/ 3111104 w 5054728"/>
                <a:gd name="connsiteY52" fmla="*/ 204299 h 621818"/>
                <a:gd name="connsiteX53" fmla="*/ 3165474 w 5054728"/>
                <a:gd name="connsiteY53" fmla="*/ 199356 h 621818"/>
                <a:gd name="connsiteX54" fmla="*/ 3209958 w 5054728"/>
                <a:gd name="connsiteY54" fmla="*/ 209241 h 621818"/>
                <a:gd name="connsiteX55" fmla="*/ 3254443 w 5054728"/>
                <a:gd name="connsiteY55" fmla="*/ 199356 h 621818"/>
                <a:gd name="connsiteX56" fmla="*/ 3328583 w 5054728"/>
                <a:gd name="connsiteY56" fmla="*/ 179585 h 621818"/>
                <a:gd name="connsiteX57" fmla="*/ 3382953 w 5054728"/>
                <a:gd name="connsiteY57" fmla="*/ 164757 h 621818"/>
                <a:gd name="connsiteX58" fmla="*/ 3486750 w 5054728"/>
                <a:gd name="connsiteY58" fmla="*/ 164757 h 621818"/>
                <a:gd name="connsiteX59" fmla="*/ 3595489 w 5054728"/>
                <a:gd name="connsiteY59" fmla="*/ 164757 h 621818"/>
                <a:gd name="connsiteX60" fmla="*/ 3704229 w 5054728"/>
                <a:gd name="connsiteY60" fmla="*/ 179585 h 621818"/>
                <a:gd name="connsiteX61" fmla="*/ 3817911 w 5054728"/>
                <a:gd name="connsiteY61" fmla="*/ 189471 h 621818"/>
                <a:gd name="connsiteX62" fmla="*/ 3926650 w 5054728"/>
                <a:gd name="connsiteY62" fmla="*/ 199356 h 621818"/>
                <a:gd name="connsiteX63" fmla="*/ 4020562 w 5054728"/>
                <a:gd name="connsiteY63" fmla="*/ 199356 h 621818"/>
                <a:gd name="connsiteX64" fmla="*/ 4119416 w 5054728"/>
                <a:gd name="connsiteY64" fmla="*/ 219127 h 621818"/>
                <a:gd name="connsiteX65" fmla="*/ 4183671 w 5054728"/>
                <a:gd name="connsiteY65" fmla="*/ 224069 h 621818"/>
                <a:gd name="connsiteX66" fmla="*/ 4282525 w 5054728"/>
                <a:gd name="connsiteY66" fmla="*/ 233955 h 621818"/>
                <a:gd name="connsiteX67" fmla="*/ 4386322 w 5054728"/>
                <a:gd name="connsiteY67" fmla="*/ 229012 h 621818"/>
                <a:gd name="connsiteX68" fmla="*/ 4460462 w 5054728"/>
                <a:gd name="connsiteY68" fmla="*/ 219127 h 621818"/>
                <a:gd name="connsiteX69" fmla="*/ 4574144 w 5054728"/>
                <a:gd name="connsiteY69" fmla="*/ 229012 h 621818"/>
                <a:gd name="connsiteX70" fmla="*/ 4628514 w 5054728"/>
                <a:gd name="connsiteY70" fmla="*/ 224069 h 621818"/>
                <a:gd name="connsiteX71" fmla="*/ 5054728 w 5054728"/>
                <a:gd name="connsiteY71" fmla="*/ 0 h 621818"/>
                <a:gd name="connsiteX0" fmla="*/ 0 w 5054728"/>
                <a:gd name="connsiteY0" fmla="*/ 621818 h 621818"/>
                <a:gd name="connsiteX1" fmla="*/ 224566 w 5054728"/>
                <a:gd name="connsiteY1" fmla="*/ 565116 h 621818"/>
                <a:gd name="connsiteX2" fmla="*/ 318477 w 5054728"/>
                <a:gd name="connsiteY2" fmla="*/ 545345 h 621818"/>
                <a:gd name="connsiteX3" fmla="*/ 417331 w 5054728"/>
                <a:gd name="connsiteY3" fmla="*/ 500861 h 621818"/>
                <a:gd name="connsiteX4" fmla="*/ 521128 w 5054728"/>
                <a:gd name="connsiteY4" fmla="*/ 466262 h 621818"/>
                <a:gd name="connsiteX5" fmla="*/ 580441 w 5054728"/>
                <a:gd name="connsiteY5" fmla="*/ 431663 h 621818"/>
                <a:gd name="connsiteX6" fmla="*/ 629868 w 5054728"/>
                <a:gd name="connsiteY6" fmla="*/ 416835 h 621818"/>
                <a:gd name="connsiteX7" fmla="*/ 738607 w 5054728"/>
                <a:gd name="connsiteY7" fmla="*/ 431663 h 621818"/>
                <a:gd name="connsiteX8" fmla="*/ 837461 w 5054728"/>
                <a:gd name="connsiteY8" fmla="*/ 431663 h 621818"/>
                <a:gd name="connsiteX9" fmla="*/ 931372 w 5054728"/>
                <a:gd name="connsiteY9" fmla="*/ 406949 h 621818"/>
                <a:gd name="connsiteX10" fmla="*/ 995628 w 5054728"/>
                <a:gd name="connsiteY10" fmla="*/ 382236 h 621818"/>
                <a:gd name="connsiteX11" fmla="*/ 1064825 w 5054728"/>
                <a:gd name="connsiteY11" fmla="*/ 377293 h 621818"/>
                <a:gd name="connsiteX12" fmla="*/ 1129081 w 5054728"/>
                <a:gd name="connsiteY12" fmla="*/ 387179 h 621818"/>
                <a:gd name="connsiteX13" fmla="*/ 1129081 w 5054728"/>
                <a:gd name="connsiteY13" fmla="*/ 387179 h 621818"/>
                <a:gd name="connsiteX14" fmla="*/ 1178222 w 5054728"/>
                <a:gd name="connsiteY14" fmla="*/ 397350 h 621818"/>
                <a:gd name="connsiteX15" fmla="*/ 1227935 w 5054728"/>
                <a:gd name="connsiteY15" fmla="*/ 337752 h 621818"/>
                <a:gd name="connsiteX16" fmla="*/ 1277362 w 5054728"/>
                <a:gd name="connsiteY16" fmla="*/ 342694 h 621818"/>
                <a:gd name="connsiteX17" fmla="*/ 1321846 w 5054728"/>
                <a:gd name="connsiteY17" fmla="*/ 337752 h 621818"/>
                <a:gd name="connsiteX18" fmla="*/ 1376216 w 5054728"/>
                <a:gd name="connsiteY18" fmla="*/ 317981 h 621818"/>
                <a:gd name="connsiteX19" fmla="*/ 1405872 w 5054728"/>
                <a:gd name="connsiteY19" fmla="*/ 303153 h 621818"/>
                <a:gd name="connsiteX20" fmla="*/ 1465184 w 5054728"/>
                <a:gd name="connsiteY20" fmla="*/ 303153 h 621818"/>
                <a:gd name="connsiteX21" fmla="*/ 1494841 w 5054728"/>
                <a:gd name="connsiteY21" fmla="*/ 327866 h 621818"/>
                <a:gd name="connsiteX22" fmla="*/ 1549210 w 5054728"/>
                <a:gd name="connsiteY22" fmla="*/ 342694 h 621818"/>
                <a:gd name="connsiteX23" fmla="*/ 1588752 w 5054728"/>
                <a:gd name="connsiteY23" fmla="*/ 327866 h 621818"/>
                <a:gd name="connsiteX24" fmla="*/ 1643122 w 5054728"/>
                <a:gd name="connsiteY24" fmla="*/ 327866 h 621818"/>
                <a:gd name="connsiteX25" fmla="*/ 1672778 w 5054728"/>
                <a:gd name="connsiteY25" fmla="*/ 342694 h 621818"/>
                <a:gd name="connsiteX26" fmla="*/ 1672778 w 5054728"/>
                <a:gd name="connsiteY26" fmla="*/ 342694 h 621818"/>
                <a:gd name="connsiteX27" fmla="*/ 1737033 w 5054728"/>
                <a:gd name="connsiteY27" fmla="*/ 308095 h 621818"/>
                <a:gd name="connsiteX28" fmla="*/ 1737033 w 5054728"/>
                <a:gd name="connsiteY28" fmla="*/ 308095 h 621818"/>
                <a:gd name="connsiteX29" fmla="*/ 1816116 w 5054728"/>
                <a:gd name="connsiteY29" fmla="*/ 293267 h 621818"/>
                <a:gd name="connsiteX30" fmla="*/ 1860601 w 5054728"/>
                <a:gd name="connsiteY30" fmla="*/ 248783 h 621818"/>
                <a:gd name="connsiteX31" fmla="*/ 1905085 w 5054728"/>
                <a:gd name="connsiteY31" fmla="*/ 229012 h 621818"/>
                <a:gd name="connsiteX32" fmla="*/ 1912642 w 5054728"/>
                <a:gd name="connsiteY32" fmla="*/ 229012 h 621818"/>
                <a:gd name="connsiteX33" fmla="*/ 1974283 w 5054728"/>
                <a:gd name="connsiteY33" fmla="*/ 258668 h 621818"/>
                <a:gd name="connsiteX34" fmla="*/ 2023710 w 5054728"/>
                <a:gd name="connsiteY34" fmla="*/ 278439 h 621818"/>
                <a:gd name="connsiteX35" fmla="*/ 2023710 w 5054728"/>
                <a:gd name="connsiteY35" fmla="*/ 278439 h 621818"/>
                <a:gd name="connsiteX36" fmla="*/ 2083022 w 5054728"/>
                <a:gd name="connsiteY36" fmla="*/ 278439 h 621818"/>
                <a:gd name="connsiteX37" fmla="*/ 2162105 w 5054728"/>
                <a:gd name="connsiteY37" fmla="*/ 308095 h 621818"/>
                <a:gd name="connsiteX38" fmla="*/ 2251074 w 5054728"/>
                <a:gd name="connsiteY38" fmla="*/ 322923 h 621818"/>
                <a:gd name="connsiteX39" fmla="*/ 2315329 w 5054728"/>
                <a:gd name="connsiteY39" fmla="*/ 322923 h 621818"/>
                <a:gd name="connsiteX40" fmla="*/ 2389470 w 5054728"/>
                <a:gd name="connsiteY40" fmla="*/ 313038 h 621818"/>
                <a:gd name="connsiteX41" fmla="*/ 2443840 w 5054728"/>
                <a:gd name="connsiteY41" fmla="*/ 298210 h 621818"/>
                <a:gd name="connsiteX42" fmla="*/ 2488324 w 5054728"/>
                <a:gd name="connsiteY42" fmla="*/ 288325 h 621818"/>
                <a:gd name="connsiteX43" fmla="*/ 2537751 w 5054728"/>
                <a:gd name="connsiteY43" fmla="*/ 268554 h 621818"/>
                <a:gd name="connsiteX44" fmla="*/ 2602006 w 5054728"/>
                <a:gd name="connsiteY44" fmla="*/ 268554 h 621818"/>
                <a:gd name="connsiteX45" fmla="*/ 2681089 w 5054728"/>
                <a:gd name="connsiteY45" fmla="*/ 273496 h 621818"/>
                <a:gd name="connsiteX46" fmla="*/ 2770058 w 5054728"/>
                <a:gd name="connsiteY46" fmla="*/ 263611 h 621818"/>
                <a:gd name="connsiteX47" fmla="*/ 2829370 w 5054728"/>
                <a:gd name="connsiteY47" fmla="*/ 243840 h 621818"/>
                <a:gd name="connsiteX48" fmla="*/ 2883740 w 5054728"/>
                <a:gd name="connsiteY48" fmla="*/ 229012 h 621818"/>
                <a:gd name="connsiteX49" fmla="*/ 2947995 w 5054728"/>
                <a:gd name="connsiteY49" fmla="*/ 219127 h 621818"/>
                <a:gd name="connsiteX50" fmla="*/ 3017193 w 5054728"/>
                <a:gd name="connsiteY50" fmla="*/ 219127 h 621818"/>
                <a:gd name="connsiteX51" fmla="*/ 3071563 w 5054728"/>
                <a:gd name="connsiteY51" fmla="*/ 229012 h 621818"/>
                <a:gd name="connsiteX52" fmla="*/ 3111104 w 5054728"/>
                <a:gd name="connsiteY52" fmla="*/ 204299 h 621818"/>
                <a:gd name="connsiteX53" fmla="*/ 3165474 w 5054728"/>
                <a:gd name="connsiteY53" fmla="*/ 199356 h 621818"/>
                <a:gd name="connsiteX54" fmla="*/ 3209958 w 5054728"/>
                <a:gd name="connsiteY54" fmla="*/ 209241 h 621818"/>
                <a:gd name="connsiteX55" fmla="*/ 3254443 w 5054728"/>
                <a:gd name="connsiteY55" fmla="*/ 199356 h 621818"/>
                <a:gd name="connsiteX56" fmla="*/ 3328583 w 5054728"/>
                <a:gd name="connsiteY56" fmla="*/ 179585 h 621818"/>
                <a:gd name="connsiteX57" fmla="*/ 3382953 w 5054728"/>
                <a:gd name="connsiteY57" fmla="*/ 164757 h 621818"/>
                <a:gd name="connsiteX58" fmla="*/ 3486750 w 5054728"/>
                <a:gd name="connsiteY58" fmla="*/ 164757 h 621818"/>
                <a:gd name="connsiteX59" fmla="*/ 3595489 w 5054728"/>
                <a:gd name="connsiteY59" fmla="*/ 164757 h 621818"/>
                <a:gd name="connsiteX60" fmla="*/ 3704229 w 5054728"/>
                <a:gd name="connsiteY60" fmla="*/ 179585 h 621818"/>
                <a:gd name="connsiteX61" fmla="*/ 3817911 w 5054728"/>
                <a:gd name="connsiteY61" fmla="*/ 189471 h 621818"/>
                <a:gd name="connsiteX62" fmla="*/ 3926650 w 5054728"/>
                <a:gd name="connsiteY62" fmla="*/ 199356 h 621818"/>
                <a:gd name="connsiteX63" fmla="*/ 4020562 w 5054728"/>
                <a:gd name="connsiteY63" fmla="*/ 199356 h 621818"/>
                <a:gd name="connsiteX64" fmla="*/ 4119416 w 5054728"/>
                <a:gd name="connsiteY64" fmla="*/ 219127 h 621818"/>
                <a:gd name="connsiteX65" fmla="*/ 4183671 w 5054728"/>
                <a:gd name="connsiteY65" fmla="*/ 224069 h 621818"/>
                <a:gd name="connsiteX66" fmla="*/ 4282525 w 5054728"/>
                <a:gd name="connsiteY66" fmla="*/ 233955 h 621818"/>
                <a:gd name="connsiteX67" fmla="*/ 4386322 w 5054728"/>
                <a:gd name="connsiteY67" fmla="*/ 229012 h 621818"/>
                <a:gd name="connsiteX68" fmla="*/ 4460462 w 5054728"/>
                <a:gd name="connsiteY68" fmla="*/ 219127 h 621818"/>
                <a:gd name="connsiteX69" fmla="*/ 4574144 w 5054728"/>
                <a:gd name="connsiteY69" fmla="*/ 229012 h 621818"/>
                <a:gd name="connsiteX70" fmla="*/ 4628514 w 5054728"/>
                <a:gd name="connsiteY70" fmla="*/ 224069 h 621818"/>
                <a:gd name="connsiteX71" fmla="*/ 4787188 w 5054728"/>
                <a:gd name="connsiteY71" fmla="*/ 142561 h 621818"/>
                <a:gd name="connsiteX72" fmla="*/ 5054728 w 5054728"/>
                <a:gd name="connsiteY72" fmla="*/ 0 h 621818"/>
                <a:gd name="connsiteX0" fmla="*/ 0 w 5054728"/>
                <a:gd name="connsiteY0" fmla="*/ 621818 h 621818"/>
                <a:gd name="connsiteX1" fmla="*/ 224566 w 5054728"/>
                <a:gd name="connsiteY1" fmla="*/ 565116 h 621818"/>
                <a:gd name="connsiteX2" fmla="*/ 318477 w 5054728"/>
                <a:gd name="connsiteY2" fmla="*/ 545345 h 621818"/>
                <a:gd name="connsiteX3" fmla="*/ 417331 w 5054728"/>
                <a:gd name="connsiteY3" fmla="*/ 500861 h 621818"/>
                <a:gd name="connsiteX4" fmla="*/ 521128 w 5054728"/>
                <a:gd name="connsiteY4" fmla="*/ 466262 h 621818"/>
                <a:gd name="connsiteX5" fmla="*/ 580441 w 5054728"/>
                <a:gd name="connsiteY5" fmla="*/ 431663 h 621818"/>
                <a:gd name="connsiteX6" fmla="*/ 629868 w 5054728"/>
                <a:gd name="connsiteY6" fmla="*/ 416835 h 621818"/>
                <a:gd name="connsiteX7" fmla="*/ 738607 w 5054728"/>
                <a:gd name="connsiteY7" fmla="*/ 431663 h 621818"/>
                <a:gd name="connsiteX8" fmla="*/ 837461 w 5054728"/>
                <a:gd name="connsiteY8" fmla="*/ 431663 h 621818"/>
                <a:gd name="connsiteX9" fmla="*/ 931372 w 5054728"/>
                <a:gd name="connsiteY9" fmla="*/ 406949 h 621818"/>
                <a:gd name="connsiteX10" fmla="*/ 995628 w 5054728"/>
                <a:gd name="connsiteY10" fmla="*/ 382236 h 621818"/>
                <a:gd name="connsiteX11" fmla="*/ 1064825 w 5054728"/>
                <a:gd name="connsiteY11" fmla="*/ 377293 h 621818"/>
                <a:gd name="connsiteX12" fmla="*/ 1129081 w 5054728"/>
                <a:gd name="connsiteY12" fmla="*/ 387179 h 621818"/>
                <a:gd name="connsiteX13" fmla="*/ 1129081 w 5054728"/>
                <a:gd name="connsiteY13" fmla="*/ 387179 h 621818"/>
                <a:gd name="connsiteX14" fmla="*/ 1178222 w 5054728"/>
                <a:gd name="connsiteY14" fmla="*/ 397350 h 621818"/>
                <a:gd name="connsiteX15" fmla="*/ 1227935 w 5054728"/>
                <a:gd name="connsiteY15" fmla="*/ 337752 h 621818"/>
                <a:gd name="connsiteX16" fmla="*/ 1277362 w 5054728"/>
                <a:gd name="connsiteY16" fmla="*/ 342694 h 621818"/>
                <a:gd name="connsiteX17" fmla="*/ 1321846 w 5054728"/>
                <a:gd name="connsiteY17" fmla="*/ 337752 h 621818"/>
                <a:gd name="connsiteX18" fmla="*/ 1376216 w 5054728"/>
                <a:gd name="connsiteY18" fmla="*/ 317981 h 621818"/>
                <a:gd name="connsiteX19" fmla="*/ 1405872 w 5054728"/>
                <a:gd name="connsiteY19" fmla="*/ 303153 h 621818"/>
                <a:gd name="connsiteX20" fmla="*/ 1465184 w 5054728"/>
                <a:gd name="connsiteY20" fmla="*/ 303153 h 621818"/>
                <a:gd name="connsiteX21" fmla="*/ 1494841 w 5054728"/>
                <a:gd name="connsiteY21" fmla="*/ 327866 h 621818"/>
                <a:gd name="connsiteX22" fmla="*/ 1549210 w 5054728"/>
                <a:gd name="connsiteY22" fmla="*/ 342694 h 621818"/>
                <a:gd name="connsiteX23" fmla="*/ 1588752 w 5054728"/>
                <a:gd name="connsiteY23" fmla="*/ 327866 h 621818"/>
                <a:gd name="connsiteX24" fmla="*/ 1643122 w 5054728"/>
                <a:gd name="connsiteY24" fmla="*/ 327866 h 621818"/>
                <a:gd name="connsiteX25" fmla="*/ 1672778 w 5054728"/>
                <a:gd name="connsiteY25" fmla="*/ 342694 h 621818"/>
                <a:gd name="connsiteX26" fmla="*/ 1672778 w 5054728"/>
                <a:gd name="connsiteY26" fmla="*/ 342694 h 621818"/>
                <a:gd name="connsiteX27" fmla="*/ 1737033 w 5054728"/>
                <a:gd name="connsiteY27" fmla="*/ 308095 h 621818"/>
                <a:gd name="connsiteX28" fmla="*/ 1737033 w 5054728"/>
                <a:gd name="connsiteY28" fmla="*/ 308095 h 621818"/>
                <a:gd name="connsiteX29" fmla="*/ 1816116 w 5054728"/>
                <a:gd name="connsiteY29" fmla="*/ 293267 h 621818"/>
                <a:gd name="connsiteX30" fmla="*/ 1860601 w 5054728"/>
                <a:gd name="connsiteY30" fmla="*/ 248783 h 621818"/>
                <a:gd name="connsiteX31" fmla="*/ 1905085 w 5054728"/>
                <a:gd name="connsiteY31" fmla="*/ 229012 h 621818"/>
                <a:gd name="connsiteX32" fmla="*/ 1912642 w 5054728"/>
                <a:gd name="connsiteY32" fmla="*/ 229012 h 621818"/>
                <a:gd name="connsiteX33" fmla="*/ 1974283 w 5054728"/>
                <a:gd name="connsiteY33" fmla="*/ 258668 h 621818"/>
                <a:gd name="connsiteX34" fmla="*/ 2023710 w 5054728"/>
                <a:gd name="connsiteY34" fmla="*/ 278439 h 621818"/>
                <a:gd name="connsiteX35" fmla="*/ 2023710 w 5054728"/>
                <a:gd name="connsiteY35" fmla="*/ 278439 h 621818"/>
                <a:gd name="connsiteX36" fmla="*/ 2083022 w 5054728"/>
                <a:gd name="connsiteY36" fmla="*/ 278439 h 621818"/>
                <a:gd name="connsiteX37" fmla="*/ 2162105 w 5054728"/>
                <a:gd name="connsiteY37" fmla="*/ 308095 h 621818"/>
                <a:gd name="connsiteX38" fmla="*/ 2251074 w 5054728"/>
                <a:gd name="connsiteY38" fmla="*/ 322923 h 621818"/>
                <a:gd name="connsiteX39" fmla="*/ 2315329 w 5054728"/>
                <a:gd name="connsiteY39" fmla="*/ 322923 h 621818"/>
                <a:gd name="connsiteX40" fmla="*/ 2389470 w 5054728"/>
                <a:gd name="connsiteY40" fmla="*/ 313038 h 621818"/>
                <a:gd name="connsiteX41" fmla="*/ 2443840 w 5054728"/>
                <a:gd name="connsiteY41" fmla="*/ 298210 h 621818"/>
                <a:gd name="connsiteX42" fmla="*/ 2488324 w 5054728"/>
                <a:gd name="connsiteY42" fmla="*/ 288325 h 621818"/>
                <a:gd name="connsiteX43" fmla="*/ 2537751 w 5054728"/>
                <a:gd name="connsiteY43" fmla="*/ 268554 h 621818"/>
                <a:gd name="connsiteX44" fmla="*/ 2602006 w 5054728"/>
                <a:gd name="connsiteY44" fmla="*/ 268554 h 621818"/>
                <a:gd name="connsiteX45" fmla="*/ 2681089 w 5054728"/>
                <a:gd name="connsiteY45" fmla="*/ 273496 h 621818"/>
                <a:gd name="connsiteX46" fmla="*/ 2770058 w 5054728"/>
                <a:gd name="connsiteY46" fmla="*/ 263611 h 621818"/>
                <a:gd name="connsiteX47" fmla="*/ 2829370 w 5054728"/>
                <a:gd name="connsiteY47" fmla="*/ 243840 h 621818"/>
                <a:gd name="connsiteX48" fmla="*/ 2883740 w 5054728"/>
                <a:gd name="connsiteY48" fmla="*/ 229012 h 621818"/>
                <a:gd name="connsiteX49" fmla="*/ 2947995 w 5054728"/>
                <a:gd name="connsiteY49" fmla="*/ 219127 h 621818"/>
                <a:gd name="connsiteX50" fmla="*/ 3017193 w 5054728"/>
                <a:gd name="connsiteY50" fmla="*/ 219127 h 621818"/>
                <a:gd name="connsiteX51" fmla="*/ 3071563 w 5054728"/>
                <a:gd name="connsiteY51" fmla="*/ 229012 h 621818"/>
                <a:gd name="connsiteX52" fmla="*/ 3111104 w 5054728"/>
                <a:gd name="connsiteY52" fmla="*/ 204299 h 621818"/>
                <a:gd name="connsiteX53" fmla="*/ 3165474 w 5054728"/>
                <a:gd name="connsiteY53" fmla="*/ 199356 h 621818"/>
                <a:gd name="connsiteX54" fmla="*/ 3209958 w 5054728"/>
                <a:gd name="connsiteY54" fmla="*/ 209241 h 621818"/>
                <a:gd name="connsiteX55" fmla="*/ 3254443 w 5054728"/>
                <a:gd name="connsiteY55" fmla="*/ 199356 h 621818"/>
                <a:gd name="connsiteX56" fmla="*/ 3328583 w 5054728"/>
                <a:gd name="connsiteY56" fmla="*/ 179585 h 621818"/>
                <a:gd name="connsiteX57" fmla="*/ 3382953 w 5054728"/>
                <a:gd name="connsiteY57" fmla="*/ 164757 h 621818"/>
                <a:gd name="connsiteX58" fmla="*/ 3486750 w 5054728"/>
                <a:gd name="connsiteY58" fmla="*/ 164757 h 621818"/>
                <a:gd name="connsiteX59" fmla="*/ 3595489 w 5054728"/>
                <a:gd name="connsiteY59" fmla="*/ 164757 h 621818"/>
                <a:gd name="connsiteX60" fmla="*/ 3704229 w 5054728"/>
                <a:gd name="connsiteY60" fmla="*/ 179585 h 621818"/>
                <a:gd name="connsiteX61" fmla="*/ 3817911 w 5054728"/>
                <a:gd name="connsiteY61" fmla="*/ 189471 h 621818"/>
                <a:gd name="connsiteX62" fmla="*/ 3926650 w 5054728"/>
                <a:gd name="connsiteY62" fmla="*/ 199356 h 621818"/>
                <a:gd name="connsiteX63" fmla="*/ 4020562 w 5054728"/>
                <a:gd name="connsiteY63" fmla="*/ 199356 h 621818"/>
                <a:gd name="connsiteX64" fmla="*/ 4119416 w 5054728"/>
                <a:gd name="connsiteY64" fmla="*/ 219127 h 621818"/>
                <a:gd name="connsiteX65" fmla="*/ 4183671 w 5054728"/>
                <a:gd name="connsiteY65" fmla="*/ 224069 h 621818"/>
                <a:gd name="connsiteX66" fmla="*/ 4282525 w 5054728"/>
                <a:gd name="connsiteY66" fmla="*/ 233955 h 621818"/>
                <a:gd name="connsiteX67" fmla="*/ 4386322 w 5054728"/>
                <a:gd name="connsiteY67" fmla="*/ 229012 h 621818"/>
                <a:gd name="connsiteX68" fmla="*/ 4460462 w 5054728"/>
                <a:gd name="connsiteY68" fmla="*/ 219127 h 621818"/>
                <a:gd name="connsiteX69" fmla="*/ 4574144 w 5054728"/>
                <a:gd name="connsiteY69" fmla="*/ 229012 h 621818"/>
                <a:gd name="connsiteX70" fmla="*/ 4628514 w 5054728"/>
                <a:gd name="connsiteY70" fmla="*/ 224069 h 621818"/>
                <a:gd name="connsiteX71" fmla="*/ 4787188 w 5054728"/>
                <a:gd name="connsiteY71" fmla="*/ 142561 h 621818"/>
                <a:gd name="connsiteX72" fmla="*/ 4951311 w 5054728"/>
                <a:gd name="connsiteY72" fmla="*/ 48776 h 621818"/>
                <a:gd name="connsiteX73" fmla="*/ 5054728 w 5054728"/>
                <a:gd name="connsiteY73" fmla="*/ 0 h 621818"/>
                <a:gd name="connsiteX0" fmla="*/ 0 w 5054728"/>
                <a:gd name="connsiteY0" fmla="*/ 621818 h 621818"/>
                <a:gd name="connsiteX1" fmla="*/ 224566 w 5054728"/>
                <a:gd name="connsiteY1" fmla="*/ 565116 h 621818"/>
                <a:gd name="connsiteX2" fmla="*/ 318477 w 5054728"/>
                <a:gd name="connsiteY2" fmla="*/ 545345 h 621818"/>
                <a:gd name="connsiteX3" fmla="*/ 417331 w 5054728"/>
                <a:gd name="connsiteY3" fmla="*/ 500861 h 621818"/>
                <a:gd name="connsiteX4" fmla="*/ 521128 w 5054728"/>
                <a:gd name="connsiteY4" fmla="*/ 466262 h 621818"/>
                <a:gd name="connsiteX5" fmla="*/ 580441 w 5054728"/>
                <a:gd name="connsiteY5" fmla="*/ 431663 h 621818"/>
                <a:gd name="connsiteX6" fmla="*/ 629868 w 5054728"/>
                <a:gd name="connsiteY6" fmla="*/ 416835 h 621818"/>
                <a:gd name="connsiteX7" fmla="*/ 738607 w 5054728"/>
                <a:gd name="connsiteY7" fmla="*/ 431663 h 621818"/>
                <a:gd name="connsiteX8" fmla="*/ 837461 w 5054728"/>
                <a:gd name="connsiteY8" fmla="*/ 431663 h 621818"/>
                <a:gd name="connsiteX9" fmla="*/ 931372 w 5054728"/>
                <a:gd name="connsiteY9" fmla="*/ 406949 h 621818"/>
                <a:gd name="connsiteX10" fmla="*/ 995628 w 5054728"/>
                <a:gd name="connsiteY10" fmla="*/ 382236 h 621818"/>
                <a:gd name="connsiteX11" fmla="*/ 1064825 w 5054728"/>
                <a:gd name="connsiteY11" fmla="*/ 377293 h 621818"/>
                <a:gd name="connsiteX12" fmla="*/ 1129081 w 5054728"/>
                <a:gd name="connsiteY12" fmla="*/ 387179 h 621818"/>
                <a:gd name="connsiteX13" fmla="*/ 1129081 w 5054728"/>
                <a:gd name="connsiteY13" fmla="*/ 387179 h 621818"/>
                <a:gd name="connsiteX14" fmla="*/ 1178222 w 5054728"/>
                <a:gd name="connsiteY14" fmla="*/ 397350 h 621818"/>
                <a:gd name="connsiteX15" fmla="*/ 1227935 w 5054728"/>
                <a:gd name="connsiteY15" fmla="*/ 337752 h 621818"/>
                <a:gd name="connsiteX16" fmla="*/ 1277362 w 5054728"/>
                <a:gd name="connsiteY16" fmla="*/ 342694 h 621818"/>
                <a:gd name="connsiteX17" fmla="*/ 1321846 w 5054728"/>
                <a:gd name="connsiteY17" fmla="*/ 337752 h 621818"/>
                <a:gd name="connsiteX18" fmla="*/ 1376216 w 5054728"/>
                <a:gd name="connsiteY18" fmla="*/ 317981 h 621818"/>
                <a:gd name="connsiteX19" fmla="*/ 1405872 w 5054728"/>
                <a:gd name="connsiteY19" fmla="*/ 303153 h 621818"/>
                <a:gd name="connsiteX20" fmla="*/ 1465184 w 5054728"/>
                <a:gd name="connsiteY20" fmla="*/ 303153 h 621818"/>
                <a:gd name="connsiteX21" fmla="*/ 1494841 w 5054728"/>
                <a:gd name="connsiteY21" fmla="*/ 327866 h 621818"/>
                <a:gd name="connsiteX22" fmla="*/ 1549210 w 5054728"/>
                <a:gd name="connsiteY22" fmla="*/ 342694 h 621818"/>
                <a:gd name="connsiteX23" fmla="*/ 1588752 w 5054728"/>
                <a:gd name="connsiteY23" fmla="*/ 327866 h 621818"/>
                <a:gd name="connsiteX24" fmla="*/ 1643122 w 5054728"/>
                <a:gd name="connsiteY24" fmla="*/ 327866 h 621818"/>
                <a:gd name="connsiteX25" fmla="*/ 1672778 w 5054728"/>
                <a:gd name="connsiteY25" fmla="*/ 342694 h 621818"/>
                <a:gd name="connsiteX26" fmla="*/ 1672778 w 5054728"/>
                <a:gd name="connsiteY26" fmla="*/ 342694 h 621818"/>
                <a:gd name="connsiteX27" fmla="*/ 1737033 w 5054728"/>
                <a:gd name="connsiteY27" fmla="*/ 308095 h 621818"/>
                <a:gd name="connsiteX28" fmla="*/ 1737033 w 5054728"/>
                <a:gd name="connsiteY28" fmla="*/ 308095 h 621818"/>
                <a:gd name="connsiteX29" fmla="*/ 1816116 w 5054728"/>
                <a:gd name="connsiteY29" fmla="*/ 293267 h 621818"/>
                <a:gd name="connsiteX30" fmla="*/ 1860601 w 5054728"/>
                <a:gd name="connsiteY30" fmla="*/ 248783 h 621818"/>
                <a:gd name="connsiteX31" fmla="*/ 1905085 w 5054728"/>
                <a:gd name="connsiteY31" fmla="*/ 229012 h 621818"/>
                <a:gd name="connsiteX32" fmla="*/ 1912642 w 5054728"/>
                <a:gd name="connsiteY32" fmla="*/ 229012 h 621818"/>
                <a:gd name="connsiteX33" fmla="*/ 1974283 w 5054728"/>
                <a:gd name="connsiteY33" fmla="*/ 258668 h 621818"/>
                <a:gd name="connsiteX34" fmla="*/ 2023710 w 5054728"/>
                <a:gd name="connsiteY34" fmla="*/ 278439 h 621818"/>
                <a:gd name="connsiteX35" fmla="*/ 2023710 w 5054728"/>
                <a:gd name="connsiteY35" fmla="*/ 278439 h 621818"/>
                <a:gd name="connsiteX36" fmla="*/ 2083022 w 5054728"/>
                <a:gd name="connsiteY36" fmla="*/ 278439 h 621818"/>
                <a:gd name="connsiteX37" fmla="*/ 2162105 w 5054728"/>
                <a:gd name="connsiteY37" fmla="*/ 308095 h 621818"/>
                <a:gd name="connsiteX38" fmla="*/ 2251074 w 5054728"/>
                <a:gd name="connsiteY38" fmla="*/ 322923 h 621818"/>
                <a:gd name="connsiteX39" fmla="*/ 2315329 w 5054728"/>
                <a:gd name="connsiteY39" fmla="*/ 322923 h 621818"/>
                <a:gd name="connsiteX40" fmla="*/ 2389470 w 5054728"/>
                <a:gd name="connsiteY40" fmla="*/ 313038 h 621818"/>
                <a:gd name="connsiteX41" fmla="*/ 2443840 w 5054728"/>
                <a:gd name="connsiteY41" fmla="*/ 298210 h 621818"/>
                <a:gd name="connsiteX42" fmla="*/ 2488324 w 5054728"/>
                <a:gd name="connsiteY42" fmla="*/ 288325 h 621818"/>
                <a:gd name="connsiteX43" fmla="*/ 2537751 w 5054728"/>
                <a:gd name="connsiteY43" fmla="*/ 268554 h 621818"/>
                <a:gd name="connsiteX44" fmla="*/ 2602006 w 5054728"/>
                <a:gd name="connsiteY44" fmla="*/ 268554 h 621818"/>
                <a:gd name="connsiteX45" fmla="*/ 2681089 w 5054728"/>
                <a:gd name="connsiteY45" fmla="*/ 273496 h 621818"/>
                <a:gd name="connsiteX46" fmla="*/ 2770058 w 5054728"/>
                <a:gd name="connsiteY46" fmla="*/ 263611 h 621818"/>
                <a:gd name="connsiteX47" fmla="*/ 2829370 w 5054728"/>
                <a:gd name="connsiteY47" fmla="*/ 243840 h 621818"/>
                <a:gd name="connsiteX48" fmla="*/ 2883740 w 5054728"/>
                <a:gd name="connsiteY48" fmla="*/ 229012 h 621818"/>
                <a:gd name="connsiteX49" fmla="*/ 2947995 w 5054728"/>
                <a:gd name="connsiteY49" fmla="*/ 219127 h 621818"/>
                <a:gd name="connsiteX50" fmla="*/ 3017193 w 5054728"/>
                <a:gd name="connsiteY50" fmla="*/ 219127 h 621818"/>
                <a:gd name="connsiteX51" fmla="*/ 3071563 w 5054728"/>
                <a:gd name="connsiteY51" fmla="*/ 229012 h 621818"/>
                <a:gd name="connsiteX52" fmla="*/ 3111104 w 5054728"/>
                <a:gd name="connsiteY52" fmla="*/ 204299 h 621818"/>
                <a:gd name="connsiteX53" fmla="*/ 3165474 w 5054728"/>
                <a:gd name="connsiteY53" fmla="*/ 199356 h 621818"/>
                <a:gd name="connsiteX54" fmla="*/ 3209958 w 5054728"/>
                <a:gd name="connsiteY54" fmla="*/ 209241 h 621818"/>
                <a:gd name="connsiteX55" fmla="*/ 3254443 w 5054728"/>
                <a:gd name="connsiteY55" fmla="*/ 199356 h 621818"/>
                <a:gd name="connsiteX56" fmla="*/ 3328583 w 5054728"/>
                <a:gd name="connsiteY56" fmla="*/ 179585 h 621818"/>
                <a:gd name="connsiteX57" fmla="*/ 3382953 w 5054728"/>
                <a:gd name="connsiteY57" fmla="*/ 164757 h 621818"/>
                <a:gd name="connsiteX58" fmla="*/ 3486750 w 5054728"/>
                <a:gd name="connsiteY58" fmla="*/ 164757 h 621818"/>
                <a:gd name="connsiteX59" fmla="*/ 3595489 w 5054728"/>
                <a:gd name="connsiteY59" fmla="*/ 164757 h 621818"/>
                <a:gd name="connsiteX60" fmla="*/ 3704229 w 5054728"/>
                <a:gd name="connsiteY60" fmla="*/ 179585 h 621818"/>
                <a:gd name="connsiteX61" fmla="*/ 3817911 w 5054728"/>
                <a:gd name="connsiteY61" fmla="*/ 189471 h 621818"/>
                <a:gd name="connsiteX62" fmla="*/ 3926650 w 5054728"/>
                <a:gd name="connsiteY62" fmla="*/ 199356 h 621818"/>
                <a:gd name="connsiteX63" fmla="*/ 4020562 w 5054728"/>
                <a:gd name="connsiteY63" fmla="*/ 199356 h 621818"/>
                <a:gd name="connsiteX64" fmla="*/ 4119416 w 5054728"/>
                <a:gd name="connsiteY64" fmla="*/ 219127 h 621818"/>
                <a:gd name="connsiteX65" fmla="*/ 4183671 w 5054728"/>
                <a:gd name="connsiteY65" fmla="*/ 224069 h 621818"/>
                <a:gd name="connsiteX66" fmla="*/ 4282525 w 5054728"/>
                <a:gd name="connsiteY66" fmla="*/ 233955 h 621818"/>
                <a:gd name="connsiteX67" fmla="*/ 4386322 w 5054728"/>
                <a:gd name="connsiteY67" fmla="*/ 229012 h 621818"/>
                <a:gd name="connsiteX68" fmla="*/ 4460462 w 5054728"/>
                <a:gd name="connsiteY68" fmla="*/ 219127 h 621818"/>
                <a:gd name="connsiteX69" fmla="*/ 4574144 w 5054728"/>
                <a:gd name="connsiteY69" fmla="*/ 229012 h 621818"/>
                <a:gd name="connsiteX70" fmla="*/ 4628514 w 5054728"/>
                <a:gd name="connsiteY70" fmla="*/ 224069 h 621818"/>
                <a:gd name="connsiteX71" fmla="*/ 4660579 w 5054728"/>
                <a:gd name="connsiteY71" fmla="*/ 161318 h 621818"/>
                <a:gd name="connsiteX72" fmla="*/ 4951311 w 5054728"/>
                <a:gd name="connsiteY72" fmla="*/ 48776 h 621818"/>
                <a:gd name="connsiteX73" fmla="*/ 5054728 w 5054728"/>
                <a:gd name="connsiteY73" fmla="*/ 0 h 621818"/>
                <a:gd name="connsiteX0" fmla="*/ 0 w 5054728"/>
                <a:gd name="connsiteY0" fmla="*/ 621818 h 621818"/>
                <a:gd name="connsiteX1" fmla="*/ 224566 w 5054728"/>
                <a:gd name="connsiteY1" fmla="*/ 565116 h 621818"/>
                <a:gd name="connsiteX2" fmla="*/ 318477 w 5054728"/>
                <a:gd name="connsiteY2" fmla="*/ 545345 h 621818"/>
                <a:gd name="connsiteX3" fmla="*/ 417331 w 5054728"/>
                <a:gd name="connsiteY3" fmla="*/ 500861 h 621818"/>
                <a:gd name="connsiteX4" fmla="*/ 521128 w 5054728"/>
                <a:gd name="connsiteY4" fmla="*/ 466262 h 621818"/>
                <a:gd name="connsiteX5" fmla="*/ 580441 w 5054728"/>
                <a:gd name="connsiteY5" fmla="*/ 431663 h 621818"/>
                <a:gd name="connsiteX6" fmla="*/ 629868 w 5054728"/>
                <a:gd name="connsiteY6" fmla="*/ 416835 h 621818"/>
                <a:gd name="connsiteX7" fmla="*/ 738607 w 5054728"/>
                <a:gd name="connsiteY7" fmla="*/ 431663 h 621818"/>
                <a:gd name="connsiteX8" fmla="*/ 837461 w 5054728"/>
                <a:gd name="connsiteY8" fmla="*/ 431663 h 621818"/>
                <a:gd name="connsiteX9" fmla="*/ 931372 w 5054728"/>
                <a:gd name="connsiteY9" fmla="*/ 406949 h 621818"/>
                <a:gd name="connsiteX10" fmla="*/ 995628 w 5054728"/>
                <a:gd name="connsiteY10" fmla="*/ 382236 h 621818"/>
                <a:gd name="connsiteX11" fmla="*/ 1064825 w 5054728"/>
                <a:gd name="connsiteY11" fmla="*/ 377293 h 621818"/>
                <a:gd name="connsiteX12" fmla="*/ 1129081 w 5054728"/>
                <a:gd name="connsiteY12" fmla="*/ 387179 h 621818"/>
                <a:gd name="connsiteX13" fmla="*/ 1129081 w 5054728"/>
                <a:gd name="connsiteY13" fmla="*/ 387179 h 621818"/>
                <a:gd name="connsiteX14" fmla="*/ 1178222 w 5054728"/>
                <a:gd name="connsiteY14" fmla="*/ 397350 h 621818"/>
                <a:gd name="connsiteX15" fmla="*/ 1227935 w 5054728"/>
                <a:gd name="connsiteY15" fmla="*/ 337752 h 621818"/>
                <a:gd name="connsiteX16" fmla="*/ 1277362 w 5054728"/>
                <a:gd name="connsiteY16" fmla="*/ 342694 h 621818"/>
                <a:gd name="connsiteX17" fmla="*/ 1321846 w 5054728"/>
                <a:gd name="connsiteY17" fmla="*/ 337752 h 621818"/>
                <a:gd name="connsiteX18" fmla="*/ 1376216 w 5054728"/>
                <a:gd name="connsiteY18" fmla="*/ 317981 h 621818"/>
                <a:gd name="connsiteX19" fmla="*/ 1405872 w 5054728"/>
                <a:gd name="connsiteY19" fmla="*/ 303153 h 621818"/>
                <a:gd name="connsiteX20" fmla="*/ 1465184 w 5054728"/>
                <a:gd name="connsiteY20" fmla="*/ 303153 h 621818"/>
                <a:gd name="connsiteX21" fmla="*/ 1494841 w 5054728"/>
                <a:gd name="connsiteY21" fmla="*/ 327866 h 621818"/>
                <a:gd name="connsiteX22" fmla="*/ 1549210 w 5054728"/>
                <a:gd name="connsiteY22" fmla="*/ 342694 h 621818"/>
                <a:gd name="connsiteX23" fmla="*/ 1588752 w 5054728"/>
                <a:gd name="connsiteY23" fmla="*/ 327866 h 621818"/>
                <a:gd name="connsiteX24" fmla="*/ 1643122 w 5054728"/>
                <a:gd name="connsiteY24" fmla="*/ 327866 h 621818"/>
                <a:gd name="connsiteX25" fmla="*/ 1672778 w 5054728"/>
                <a:gd name="connsiteY25" fmla="*/ 342694 h 621818"/>
                <a:gd name="connsiteX26" fmla="*/ 1672778 w 5054728"/>
                <a:gd name="connsiteY26" fmla="*/ 342694 h 621818"/>
                <a:gd name="connsiteX27" fmla="*/ 1737033 w 5054728"/>
                <a:gd name="connsiteY27" fmla="*/ 308095 h 621818"/>
                <a:gd name="connsiteX28" fmla="*/ 1737033 w 5054728"/>
                <a:gd name="connsiteY28" fmla="*/ 308095 h 621818"/>
                <a:gd name="connsiteX29" fmla="*/ 1816116 w 5054728"/>
                <a:gd name="connsiteY29" fmla="*/ 293267 h 621818"/>
                <a:gd name="connsiteX30" fmla="*/ 1860601 w 5054728"/>
                <a:gd name="connsiteY30" fmla="*/ 248783 h 621818"/>
                <a:gd name="connsiteX31" fmla="*/ 1905085 w 5054728"/>
                <a:gd name="connsiteY31" fmla="*/ 229012 h 621818"/>
                <a:gd name="connsiteX32" fmla="*/ 1912642 w 5054728"/>
                <a:gd name="connsiteY32" fmla="*/ 229012 h 621818"/>
                <a:gd name="connsiteX33" fmla="*/ 1974283 w 5054728"/>
                <a:gd name="connsiteY33" fmla="*/ 258668 h 621818"/>
                <a:gd name="connsiteX34" fmla="*/ 2023710 w 5054728"/>
                <a:gd name="connsiteY34" fmla="*/ 278439 h 621818"/>
                <a:gd name="connsiteX35" fmla="*/ 2023710 w 5054728"/>
                <a:gd name="connsiteY35" fmla="*/ 278439 h 621818"/>
                <a:gd name="connsiteX36" fmla="*/ 2083022 w 5054728"/>
                <a:gd name="connsiteY36" fmla="*/ 278439 h 621818"/>
                <a:gd name="connsiteX37" fmla="*/ 2162105 w 5054728"/>
                <a:gd name="connsiteY37" fmla="*/ 308095 h 621818"/>
                <a:gd name="connsiteX38" fmla="*/ 2251074 w 5054728"/>
                <a:gd name="connsiteY38" fmla="*/ 322923 h 621818"/>
                <a:gd name="connsiteX39" fmla="*/ 2315329 w 5054728"/>
                <a:gd name="connsiteY39" fmla="*/ 322923 h 621818"/>
                <a:gd name="connsiteX40" fmla="*/ 2389470 w 5054728"/>
                <a:gd name="connsiteY40" fmla="*/ 313038 h 621818"/>
                <a:gd name="connsiteX41" fmla="*/ 2443840 w 5054728"/>
                <a:gd name="connsiteY41" fmla="*/ 298210 h 621818"/>
                <a:gd name="connsiteX42" fmla="*/ 2488324 w 5054728"/>
                <a:gd name="connsiteY42" fmla="*/ 288325 h 621818"/>
                <a:gd name="connsiteX43" fmla="*/ 2537751 w 5054728"/>
                <a:gd name="connsiteY43" fmla="*/ 268554 h 621818"/>
                <a:gd name="connsiteX44" fmla="*/ 2602006 w 5054728"/>
                <a:gd name="connsiteY44" fmla="*/ 268554 h 621818"/>
                <a:gd name="connsiteX45" fmla="*/ 2681089 w 5054728"/>
                <a:gd name="connsiteY45" fmla="*/ 273496 h 621818"/>
                <a:gd name="connsiteX46" fmla="*/ 2770058 w 5054728"/>
                <a:gd name="connsiteY46" fmla="*/ 263611 h 621818"/>
                <a:gd name="connsiteX47" fmla="*/ 2829370 w 5054728"/>
                <a:gd name="connsiteY47" fmla="*/ 243840 h 621818"/>
                <a:gd name="connsiteX48" fmla="*/ 2883740 w 5054728"/>
                <a:gd name="connsiteY48" fmla="*/ 229012 h 621818"/>
                <a:gd name="connsiteX49" fmla="*/ 2947995 w 5054728"/>
                <a:gd name="connsiteY49" fmla="*/ 219127 h 621818"/>
                <a:gd name="connsiteX50" fmla="*/ 3017193 w 5054728"/>
                <a:gd name="connsiteY50" fmla="*/ 219127 h 621818"/>
                <a:gd name="connsiteX51" fmla="*/ 3071563 w 5054728"/>
                <a:gd name="connsiteY51" fmla="*/ 229012 h 621818"/>
                <a:gd name="connsiteX52" fmla="*/ 3111104 w 5054728"/>
                <a:gd name="connsiteY52" fmla="*/ 204299 h 621818"/>
                <a:gd name="connsiteX53" fmla="*/ 3165474 w 5054728"/>
                <a:gd name="connsiteY53" fmla="*/ 199356 h 621818"/>
                <a:gd name="connsiteX54" fmla="*/ 3209958 w 5054728"/>
                <a:gd name="connsiteY54" fmla="*/ 209241 h 621818"/>
                <a:gd name="connsiteX55" fmla="*/ 3254443 w 5054728"/>
                <a:gd name="connsiteY55" fmla="*/ 199356 h 621818"/>
                <a:gd name="connsiteX56" fmla="*/ 3328583 w 5054728"/>
                <a:gd name="connsiteY56" fmla="*/ 179585 h 621818"/>
                <a:gd name="connsiteX57" fmla="*/ 3382953 w 5054728"/>
                <a:gd name="connsiteY57" fmla="*/ 164757 h 621818"/>
                <a:gd name="connsiteX58" fmla="*/ 3486750 w 5054728"/>
                <a:gd name="connsiteY58" fmla="*/ 164757 h 621818"/>
                <a:gd name="connsiteX59" fmla="*/ 3595489 w 5054728"/>
                <a:gd name="connsiteY59" fmla="*/ 164757 h 621818"/>
                <a:gd name="connsiteX60" fmla="*/ 3704229 w 5054728"/>
                <a:gd name="connsiteY60" fmla="*/ 179585 h 621818"/>
                <a:gd name="connsiteX61" fmla="*/ 3817911 w 5054728"/>
                <a:gd name="connsiteY61" fmla="*/ 189471 h 621818"/>
                <a:gd name="connsiteX62" fmla="*/ 3926650 w 5054728"/>
                <a:gd name="connsiteY62" fmla="*/ 199356 h 621818"/>
                <a:gd name="connsiteX63" fmla="*/ 4020562 w 5054728"/>
                <a:gd name="connsiteY63" fmla="*/ 199356 h 621818"/>
                <a:gd name="connsiteX64" fmla="*/ 4119416 w 5054728"/>
                <a:gd name="connsiteY64" fmla="*/ 219127 h 621818"/>
                <a:gd name="connsiteX65" fmla="*/ 4183671 w 5054728"/>
                <a:gd name="connsiteY65" fmla="*/ 224069 h 621818"/>
                <a:gd name="connsiteX66" fmla="*/ 4282525 w 5054728"/>
                <a:gd name="connsiteY66" fmla="*/ 233955 h 621818"/>
                <a:gd name="connsiteX67" fmla="*/ 4386322 w 5054728"/>
                <a:gd name="connsiteY67" fmla="*/ 229012 h 621818"/>
                <a:gd name="connsiteX68" fmla="*/ 4460462 w 5054728"/>
                <a:gd name="connsiteY68" fmla="*/ 219127 h 621818"/>
                <a:gd name="connsiteX69" fmla="*/ 4574144 w 5054728"/>
                <a:gd name="connsiteY69" fmla="*/ 229012 h 621818"/>
                <a:gd name="connsiteX70" fmla="*/ 4628514 w 5054728"/>
                <a:gd name="connsiteY70" fmla="*/ 224069 h 621818"/>
                <a:gd name="connsiteX71" fmla="*/ 4660579 w 5054728"/>
                <a:gd name="connsiteY71" fmla="*/ 161318 h 621818"/>
                <a:gd name="connsiteX72" fmla="*/ 4665268 w 5054728"/>
                <a:gd name="connsiteY72" fmla="*/ 34708 h 621818"/>
                <a:gd name="connsiteX73" fmla="*/ 5054728 w 5054728"/>
                <a:gd name="connsiteY73" fmla="*/ 0 h 621818"/>
                <a:gd name="connsiteX0" fmla="*/ 272238 w 4937506"/>
                <a:gd name="connsiteY0" fmla="*/ 588993 h 588993"/>
                <a:gd name="connsiteX1" fmla="*/ 496804 w 4937506"/>
                <a:gd name="connsiteY1" fmla="*/ 532291 h 588993"/>
                <a:gd name="connsiteX2" fmla="*/ 590715 w 4937506"/>
                <a:gd name="connsiteY2" fmla="*/ 512520 h 588993"/>
                <a:gd name="connsiteX3" fmla="*/ 689569 w 4937506"/>
                <a:gd name="connsiteY3" fmla="*/ 468036 h 588993"/>
                <a:gd name="connsiteX4" fmla="*/ 793366 w 4937506"/>
                <a:gd name="connsiteY4" fmla="*/ 433437 h 588993"/>
                <a:gd name="connsiteX5" fmla="*/ 852679 w 4937506"/>
                <a:gd name="connsiteY5" fmla="*/ 398838 h 588993"/>
                <a:gd name="connsiteX6" fmla="*/ 902106 w 4937506"/>
                <a:gd name="connsiteY6" fmla="*/ 384010 h 588993"/>
                <a:gd name="connsiteX7" fmla="*/ 1010845 w 4937506"/>
                <a:gd name="connsiteY7" fmla="*/ 398838 h 588993"/>
                <a:gd name="connsiteX8" fmla="*/ 1109699 w 4937506"/>
                <a:gd name="connsiteY8" fmla="*/ 398838 h 588993"/>
                <a:gd name="connsiteX9" fmla="*/ 1203610 w 4937506"/>
                <a:gd name="connsiteY9" fmla="*/ 374124 h 588993"/>
                <a:gd name="connsiteX10" fmla="*/ 1267866 w 4937506"/>
                <a:gd name="connsiteY10" fmla="*/ 349411 h 588993"/>
                <a:gd name="connsiteX11" fmla="*/ 1337063 w 4937506"/>
                <a:gd name="connsiteY11" fmla="*/ 344468 h 588993"/>
                <a:gd name="connsiteX12" fmla="*/ 1401319 w 4937506"/>
                <a:gd name="connsiteY12" fmla="*/ 354354 h 588993"/>
                <a:gd name="connsiteX13" fmla="*/ 1401319 w 4937506"/>
                <a:gd name="connsiteY13" fmla="*/ 354354 h 588993"/>
                <a:gd name="connsiteX14" fmla="*/ 1450460 w 4937506"/>
                <a:gd name="connsiteY14" fmla="*/ 364525 h 588993"/>
                <a:gd name="connsiteX15" fmla="*/ 1500173 w 4937506"/>
                <a:gd name="connsiteY15" fmla="*/ 304927 h 588993"/>
                <a:gd name="connsiteX16" fmla="*/ 1549600 w 4937506"/>
                <a:gd name="connsiteY16" fmla="*/ 309869 h 588993"/>
                <a:gd name="connsiteX17" fmla="*/ 1594084 w 4937506"/>
                <a:gd name="connsiteY17" fmla="*/ 304927 h 588993"/>
                <a:gd name="connsiteX18" fmla="*/ 1648454 w 4937506"/>
                <a:gd name="connsiteY18" fmla="*/ 285156 h 588993"/>
                <a:gd name="connsiteX19" fmla="*/ 1678110 w 4937506"/>
                <a:gd name="connsiteY19" fmla="*/ 270328 h 588993"/>
                <a:gd name="connsiteX20" fmla="*/ 1737422 w 4937506"/>
                <a:gd name="connsiteY20" fmla="*/ 270328 h 588993"/>
                <a:gd name="connsiteX21" fmla="*/ 1767079 w 4937506"/>
                <a:gd name="connsiteY21" fmla="*/ 295041 h 588993"/>
                <a:gd name="connsiteX22" fmla="*/ 1821448 w 4937506"/>
                <a:gd name="connsiteY22" fmla="*/ 309869 h 588993"/>
                <a:gd name="connsiteX23" fmla="*/ 1860990 w 4937506"/>
                <a:gd name="connsiteY23" fmla="*/ 295041 h 588993"/>
                <a:gd name="connsiteX24" fmla="*/ 1915360 w 4937506"/>
                <a:gd name="connsiteY24" fmla="*/ 295041 h 588993"/>
                <a:gd name="connsiteX25" fmla="*/ 1945016 w 4937506"/>
                <a:gd name="connsiteY25" fmla="*/ 309869 h 588993"/>
                <a:gd name="connsiteX26" fmla="*/ 1945016 w 4937506"/>
                <a:gd name="connsiteY26" fmla="*/ 309869 h 588993"/>
                <a:gd name="connsiteX27" fmla="*/ 2009271 w 4937506"/>
                <a:gd name="connsiteY27" fmla="*/ 275270 h 588993"/>
                <a:gd name="connsiteX28" fmla="*/ 2009271 w 4937506"/>
                <a:gd name="connsiteY28" fmla="*/ 275270 h 588993"/>
                <a:gd name="connsiteX29" fmla="*/ 2088354 w 4937506"/>
                <a:gd name="connsiteY29" fmla="*/ 260442 h 588993"/>
                <a:gd name="connsiteX30" fmla="*/ 2132839 w 4937506"/>
                <a:gd name="connsiteY30" fmla="*/ 215958 h 588993"/>
                <a:gd name="connsiteX31" fmla="*/ 2177323 w 4937506"/>
                <a:gd name="connsiteY31" fmla="*/ 196187 h 588993"/>
                <a:gd name="connsiteX32" fmla="*/ 2184880 w 4937506"/>
                <a:gd name="connsiteY32" fmla="*/ 196187 h 588993"/>
                <a:gd name="connsiteX33" fmla="*/ 2246521 w 4937506"/>
                <a:gd name="connsiteY33" fmla="*/ 225843 h 588993"/>
                <a:gd name="connsiteX34" fmla="*/ 2295948 w 4937506"/>
                <a:gd name="connsiteY34" fmla="*/ 245614 h 588993"/>
                <a:gd name="connsiteX35" fmla="*/ 2295948 w 4937506"/>
                <a:gd name="connsiteY35" fmla="*/ 245614 h 588993"/>
                <a:gd name="connsiteX36" fmla="*/ 2355260 w 4937506"/>
                <a:gd name="connsiteY36" fmla="*/ 245614 h 588993"/>
                <a:gd name="connsiteX37" fmla="*/ 2434343 w 4937506"/>
                <a:gd name="connsiteY37" fmla="*/ 275270 h 588993"/>
                <a:gd name="connsiteX38" fmla="*/ 2523312 w 4937506"/>
                <a:gd name="connsiteY38" fmla="*/ 290098 h 588993"/>
                <a:gd name="connsiteX39" fmla="*/ 2587567 w 4937506"/>
                <a:gd name="connsiteY39" fmla="*/ 290098 h 588993"/>
                <a:gd name="connsiteX40" fmla="*/ 2661708 w 4937506"/>
                <a:gd name="connsiteY40" fmla="*/ 280213 h 588993"/>
                <a:gd name="connsiteX41" fmla="*/ 2716078 w 4937506"/>
                <a:gd name="connsiteY41" fmla="*/ 265385 h 588993"/>
                <a:gd name="connsiteX42" fmla="*/ 2760562 w 4937506"/>
                <a:gd name="connsiteY42" fmla="*/ 255500 h 588993"/>
                <a:gd name="connsiteX43" fmla="*/ 2809989 w 4937506"/>
                <a:gd name="connsiteY43" fmla="*/ 235729 h 588993"/>
                <a:gd name="connsiteX44" fmla="*/ 2874244 w 4937506"/>
                <a:gd name="connsiteY44" fmla="*/ 235729 h 588993"/>
                <a:gd name="connsiteX45" fmla="*/ 2953327 w 4937506"/>
                <a:gd name="connsiteY45" fmla="*/ 240671 h 588993"/>
                <a:gd name="connsiteX46" fmla="*/ 3042296 w 4937506"/>
                <a:gd name="connsiteY46" fmla="*/ 230786 h 588993"/>
                <a:gd name="connsiteX47" fmla="*/ 3101608 w 4937506"/>
                <a:gd name="connsiteY47" fmla="*/ 211015 h 588993"/>
                <a:gd name="connsiteX48" fmla="*/ 3155978 w 4937506"/>
                <a:gd name="connsiteY48" fmla="*/ 196187 h 588993"/>
                <a:gd name="connsiteX49" fmla="*/ 3220233 w 4937506"/>
                <a:gd name="connsiteY49" fmla="*/ 186302 h 588993"/>
                <a:gd name="connsiteX50" fmla="*/ 3289431 w 4937506"/>
                <a:gd name="connsiteY50" fmla="*/ 186302 h 588993"/>
                <a:gd name="connsiteX51" fmla="*/ 3343801 w 4937506"/>
                <a:gd name="connsiteY51" fmla="*/ 196187 h 588993"/>
                <a:gd name="connsiteX52" fmla="*/ 3383342 w 4937506"/>
                <a:gd name="connsiteY52" fmla="*/ 171474 h 588993"/>
                <a:gd name="connsiteX53" fmla="*/ 3437712 w 4937506"/>
                <a:gd name="connsiteY53" fmla="*/ 166531 h 588993"/>
                <a:gd name="connsiteX54" fmla="*/ 3482196 w 4937506"/>
                <a:gd name="connsiteY54" fmla="*/ 176416 h 588993"/>
                <a:gd name="connsiteX55" fmla="*/ 3526681 w 4937506"/>
                <a:gd name="connsiteY55" fmla="*/ 166531 h 588993"/>
                <a:gd name="connsiteX56" fmla="*/ 3600821 w 4937506"/>
                <a:gd name="connsiteY56" fmla="*/ 146760 h 588993"/>
                <a:gd name="connsiteX57" fmla="*/ 3655191 w 4937506"/>
                <a:gd name="connsiteY57" fmla="*/ 131932 h 588993"/>
                <a:gd name="connsiteX58" fmla="*/ 3758988 w 4937506"/>
                <a:gd name="connsiteY58" fmla="*/ 131932 h 588993"/>
                <a:gd name="connsiteX59" fmla="*/ 3867727 w 4937506"/>
                <a:gd name="connsiteY59" fmla="*/ 131932 h 588993"/>
                <a:gd name="connsiteX60" fmla="*/ 3976467 w 4937506"/>
                <a:gd name="connsiteY60" fmla="*/ 146760 h 588993"/>
                <a:gd name="connsiteX61" fmla="*/ 4090149 w 4937506"/>
                <a:gd name="connsiteY61" fmla="*/ 156646 h 588993"/>
                <a:gd name="connsiteX62" fmla="*/ 4198888 w 4937506"/>
                <a:gd name="connsiteY62" fmla="*/ 166531 h 588993"/>
                <a:gd name="connsiteX63" fmla="*/ 4292800 w 4937506"/>
                <a:gd name="connsiteY63" fmla="*/ 166531 h 588993"/>
                <a:gd name="connsiteX64" fmla="*/ 4391654 w 4937506"/>
                <a:gd name="connsiteY64" fmla="*/ 186302 h 588993"/>
                <a:gd name="connsiteX65" fmla="*/ 4455909 w 4937506"/>
                <a:gd name="connsiteY65" fmla="*/ 191244 h 588993"/>
                <a:gd name="connsiteX66" fmla="*/ 4554763 w 4937506"/>
                <a:gd name="connsiteY66" fmla="*/ 201130 h 588993"/>
                <a:gd name="connsiteX67" fmla="*/ 4658560 w 4937506"/>
                <a:gd name="connsiteY67" fmla="*/ 196187 h 588993"/>
                <a:gd name="connsiteX68" fmla="*/ 4732700 w 4937506"/>
                <a:gd name="connsiteY68" fmla="*/ 186302 h 588993"/>
                <a:gd name="connsiteX69" fmla="*/ 4846382 w 4937506"/>
                <a:gd name="connsiteY69" fmla="*/ 196187 h 588993"/>
                <a:gd name="connsiteX70" fmla="*/ 4900752 w 4937506"/>
                <a:gd name="connsiteY70" fmla="*/ 191244 h 588993"/>
                <a:gd name="connsiteX71" fmla="*/ 4932817 w 4937506"/>
                <a:gd name="connsiteY71" fmla="*/ 128493 h 588993"/>
                <a:gd name="connsiteX72" fmla="*/ 4937506 w 4937506"/>
                <a:gd name="connsiteY72" fmla="*/ 1883 h 588993"/>
                <a:gd name="connsiteX73" fmla="*/ 0 w 4937506"/>
                <a:gd name="connsiteY73" fmla="*/ 0 h 588993"/>
                <a:gd name="connsiteX0" fmla="*/ 272238 w 4937506"/>
                <a:gd name="connsiteY0" fmla="*/ 588993 h 588993"/>
                <a:gd name="connsiteX1" fmla="*/ 496804 w 4937506"/>
                <a:gd name="connsiteY1" fmla="*/ 532291 h 588993"/>
                <a:gd name="connsiteX2" fmla="*/ 590715 w 4937506"/>
                <a:gd name="connsiteY2" fmla="*/ 512520 h 588993"/>
                <a:gd name="connsiteX3" fmla="*/ 689569 w 4937506"/>
                <a:gd name="connsiteY3" fmla="*/ 468036 h 588993"/>
                <a:gd name="connsiteX4" fmla="*/ 793366 w 4937506"/>
                <a:gd name="connsiteY4" fmla="*/ 433437 h 588993"/>
                <a:gd name="connsiteX5" fmla="*/ 852679 w 4937506"/>
                <a:gd name="connsiteY5" fmla="*/ 398838 h 588993"/>
                <a:gd name="connsiteX6" fmla="*/ 902106 w 4937506"/>
                <a:gd name="connsiteY6" fmla="*/ 384010 h 588993"/>
                <a:gd name="connsiteX7" fmla="*/ 1010845 w 4937506"/>
                <a:gd name="connsiteY7" fmla="*/ 398838 h 588993"/>
                <a:gd name="connsiteX8" fmla="*/ 1109699 w 4937506"/>
                <a:gd name="connsiteY8" fmla="*/ 398838 h 588993"/>
                <a:gd name="connsiteX9" fmla="*/ 1203610 w 4937506"/>
                <a:gd name="connsiteY9" fmla="*/ 374124 h 588993"/>
                <a:gd name="connsiteX10" fmla="*/ 1267866 w 4937506"/>
                <a:gd name="connsiteY10" fmla="*/ 349411 h 588993"/>
                <a:gd name="connsiteX11" fmla="*/ 1337063 w 4937506"/>
                <a:gd name="connsiteY11" fmla="*/ 344468 h 588993"/>
                <a:gd name="connsiteX12" fmla="*/ 1401319 w 4937506"/>
                <a:gd name="connsiteY12" fmla="*/ 354354 h 588993"/>
                <a:gd name="connsiteX13" fmla="*/ 1401319 w 4937506"/>
                <a:gd name="connsiteY13" fmla="*/ 354354 h 588993"/>
                <a:gd name="connsiteX14" fmla="*/ 1450460 w 4937506"/>
                <a:gd name="connsiteY14" fmla="*/ 364525 h 588993"/>
                <a:gd name="connsiteX15" fmla="*/ 1500173 w 4937506"/>
                <a:gd name="connsiteY15" fmla="*/ 304927 h 588993"/>
                <a:gd name="connsiteX16" fmla="*/ 1549600 w 4937506"/>
                <a:gd name="connsiteY16" fmla="*/ 309869 h 588993"/>
                <a:gd name="connsiteX17" fmla="*/ 1594084 w 4937506"/>
                <a:gd name="connsiteY17" fmla="*/ 304927 h 588993"/>
                <a:gd name="connsiteX18" fmla="*/ 1648454 w 4937506"/>
                <a:gd name="connsiteY18" fmla="*/ 285156 h 588993"/>
                <a:gd name="connsiteX19" fmla="*/ 1678110 w 4937506"/>
                <a:gd name="connsiteY19" fmla="*/ 270328 h 588993"/>
                <a:gd name="connsiteX20" fmla="*/ 1737422 w 4937506"/>
                <a:gd name="connsiteY20" fmla="*/ 270328 h 588993"/>
                <a:gd name="connsiteX21" fmla="*/ 1767079 w 4937506"/>
                <a:gd name="connsiteY21" fmla="*/ 295041 h 588993"/>
                <a:gd name="connsiteX22" fmla="*/ 1821448 w 4937506"/>
                <a:gd name="connsiteY22" fmla="*/ 309869 h 588993"/>
                <a:gd name="connsiteX23" fmla="*/ 1860990 w 4937506"/>
                <a:gd name="connsiteY23" fmla="*/ 295041 h 588993"/>
                <a:gd name="connsiteX24" fmla="*/ 1915360 w 4937506"/>
                <a:gd name="connsiteY24" fmla="*/ 295041 h 588993"/>
                <a:gd name="connsiteX25" fmla="*/ 1945016 w 4937506"/>
                <a:gd name="connsiteY25" fmla="*/ 309869 h 588993"/>
                <a:gd name="connsiteX26" fmla="*/ 1945016 w 4937506"/>
                <a:gd name="connsiteY26" fmla="*/ 309869 h 588993"/>
                <a:gd name="connsiteX27" fmla="*/ 2009271 w 4937506"/>
                <a:gd name="connsiteY27" fmla="*/ 275270 h 588993"/>
                <a:gd name="connsiteX28" fmla="*/ 2009271 w 4937506"/>
                <a:gd name="connsiteY28" fmla="*/ 275270 h 588993"/>
                <a:gd name="connsiteX29" fmla="*/ 2088354 w 4937506"/>
                <a:gd name="connsiteY29" fmla="*/ 260442 h 588993"/>
                <a:gd name="connsiteX30" fmla="*/ 2132839 w 4937506"/>
                <a:gd name="connsiteY30" fmla="*/ 215958 h 588993"/>
                <a:gd name="connsiteX31" fmla="*/ 2177323 w 4937506"/>
                <a:gd name="connsiteY31" fmla="*/ 196187 h 588993"/>
                <a:gd name="connsiteX32" fmla="*/ 2184880 w 4937506"/>
                <a:gd name="connsiteY32" fmla="*/ 196187 h 588993"/>
                <a:gd name="connsiteX33" fmla="*/ 2246521 w 4937506"/>
                <a:gd name="connsiteY33" fmla="*/ 225843 h 588993"/>
                <a:gd name="connsiteX34" fmla="*/ 2295948 w 4937506"/>
                <a:gd name="connsiteY34" fmla="*/ 245614 h 588993"/>
                <a:gd name="connsiteX35" fmla="*/ 2295948 w 4937506"/>
                <a:gd name="connsiteY35" fmla="*/ 245614 h 588993"/>
                <a:gd name="connsiteX36" fmla="*/ 2355260 w 4937506"/>
                <a:gd name="connsiteY36" fmla="*/ 245614 h 588993"/>
                <a:gd name="connsiteX37" fmla="*/ 2434343 w 4937506"/>
                <a:gd name="connsiteY37" fmla="*/ 275270 h 588993"/>
                <a:gd name="connsiteX38" fmla="*/ 2523312 w 4937506"/>
                <a:gd name="connsiteY38" fmla="*/ 290098 h 588993"/>
                <a:gd name="connsiteX39" fmla="*/ 2587567 w 4937506"/>
                <a:gd name="connsiteY39" fmla="*/ 290098 h 588993"/>
                <a:gd name="connsiteX40" fmla="*/ 2661708 w 4937506"/>
                <a:gd name="connsiteY40" fmla="*/ 280213 h 588993"/>
                <a:gd name="connsiteX41" fmla="*/ 2716078 w 4937506"/>
                <a:gd name="connsiteY41" fmla="*/ 265385 h 588993"/>
                <a:gd name="connsiteX42" fmla="*/ 2760562 w 4937506"/>
                <a:gd name="connsiteY42" fmla="*/ 255500 h 588993"/>
                <a:gd name="connsiteX43" fmla="*/ 2809989 w 4937506"/>
                <a:gd name="connsiteY43" fmla="*/ 235729 h 588993"/>
                <a:gd name="connsiteX44" fmla="*/ 2874244 w 4937506"/>
                <a:gd name="connsiteY44" fmla="*/ 235729 h 588993"/>
                <a:gd name="connsiteX45" fmla="*/ 2953327 w 4937506"/>
                <a:gd name="connsiteY45" fmla="*/ 240671 h 588993"/>
                <a:gd name="connsiteX46" fmla="*/ 3042296 w 4937506"/>
                <a:gd name="connsiteY46" fmla="*/ 230786 h 588993"/>
                <a:gd name="connsiteX47" fmla="*/ 3101608 w 4937506"/>
                <a:gd name="connsiteY47" fmla="*/ 211015 h 588993"/>
                <a:gd name="connsiteX48" fmla="*/ 3155978 w 4937506"/>
                <a:gd name="connsiteY48" fmla="*/ 196187 h 588993"/>
                <a:gd name="connsiteX49" fmla="*/ 3220233 w 4937506"/>
                <a:gd name="connsiteY49" fmla="*/ 186302 h 588993"/>
                <a:gd name="connsiteX50" fmla="*/ 3289431 w 4937506"/>
                <a:gd name="connsiteY50" fmla="*/ 186302 h 588993"/>
                <a:gd name="connsiteX51" fmla="*/ 3343801 w 4937506"/>
                <a:gd name="connsiteY51" fmla="*/ 196187 h 588993"/>
                <a:gd name="connsiteX52" fmla="*/ 3383342 w 4937506"/>
                <a:gd name="connsiteY52" fmla="*/ 171474 h 588993"/>
                <a:gd name="connsiteX53" fmla="*/ 3437712 w 4937506"/>
                <a:gd name="connsiteY53" fmla="*/ 166531 h 588993"/>
                <a:gd name="connsiteX54" fmla="*/ 3482196 w 4937506"/>
                <a:gd name="connsiteY54" fmla="*/ 176416 h 588993"/>
                <a:gd name="connsiteX55" fmla="*/ 3526681 w 4937506"/>
                <a:gd name="connsiteY55" fmla="*/ 166531 h 588993"/>
                <a:gd name="connsiteX56" fmla="*/ 3600821 w 4937506"/>
                <a:gd name="connsiteY56" fmla="*/ 146760 h 588993"/>
                <a:gd name="connsiteX57" fmla="*/ 3655191 w 4937506"/>
                <a:gd name="connsiteY57" fmla="*/ 131932 h 588993"/>
                <a:gd name="connsiteX58" fmla="*/ 3758988 w 4937506"/>
                <a:gd name="connsiteY58" fmla="*/ 131932 h 588993"/>
                <a:gd name="connsiteX59" fmla="*/ 3867727 w 4937506"/>
                <a:gd name="connsiteY59" fmla="*/ 131932 h 588993"/>
                <a:gd name="connsiteX60" fmla="*/ 3976467 w 4937506"/>
                <a:gd name="connsiteY60" fmla="*/ 146760 h 588993"/>
                <a:gd name="connsiteX61" fmla="*/ 4090149 w 4937506"/>
                <a:gd name="connsiteY61" fmla="*/ 156646 h 588993"/>
                <a:gd name="connsiteX62" fmla="*/ 4198888 w 4937506"/>
                <a:gd name="connsiteY62" fmla="*/ 166531 h 588993"/>
                <a:gd name="connsiteX63" fmla="*/ 4292800 w 4937506"/>
                <a:gd name="connsiteY63" fmla="*/ 166531 h 588993"/>
                <a:gd name="connsiteX64" fmla="*/ 4391654 w 4937506"/>
                <a:gd name="connsiteY64" fmla="*/ 186302 h 588993"/>
                <a:gd name="connsiteX65" fmla="*/ 4455909 w 4937506"/>
                <a:gd name="connsiteY65" fmla="*/ 191244 h 588993"/>
                <a:gd name="connsiteX66" fmla="*/ 4554763 w 4937506"/>
                <a:gd name="connsiteY66" fmla="*/ 201130 h 588993"/>
                <a:gd name="connsiteX67" fmla="*/ 4658560 w 4937506"/>
                <a:gd name="connsiteY67" fmla="*/ 196187 h 588993"/>
                <a:gd name="connsiteX68" fmla="*/ 4732700 w 4937506"/>
                <a:gd name="connsiteY68" fmla="*/ 186302 h 588993"/>
                <a:gd name="connsiteX69" fmla="*/ 4846382 w 4937506"/>
                <a:gd name="connsiteY69" fmla="*/ 196187 h 588993"/>
                <a:gd name="connsiteX70" fmla="*/ 4900752 w 4937506"/>
                <a:gd name="connsiteY70" fmla="*/ 191244 h 588993"/>
                <a:gd name="connsiteX71" fmla="*/ 4932817 w 4937506"/>
                <a:gd name="connsiteY71" fmla="*/ 128493 h 588993"/>
                <a:gd name="connsiteX72" fmla="*/ 4937506 w 4937506"/>
                <a:gd name="connsiteY72" fmla="*/ 1883 h 588993"/>
                <a:gd name="connsiteX73" fmla="*/ 234207 w 4937506"/>
                <a:gd name="connsiteY73" fmla="*/ 1883 h 588993"/>
                <a:gd name="connsiteX74" fmla="*/ 0 w 4937506"/>
                <a:gd name="connsiteY74" fmla="*/ 0 h 588993"/>
                <a:gd name="connsiteX0" fmla="*/ 272238 w 4937506"/>
                <a:gd name="connsiteY0" fmla="*/ 588993 h 588993"/>
                <a:gd name="connsiteX1" fmla="*/ 496804 w 4937506"/>
                <a:gd name="connsiteY1" fmla="*/ 532291 h 588993"/>
                <a:gd name="connsiteX2" fmla="*/ 590715 w 4937506"/>
                <a:gd name="connsiteY2" fmla="*/ 512520 h 588993"/>
                <a:gd name="connsiteX3" fmla="*/ 689569 w 4937506"/>
                <a:gd name="connsiteY3" fmla="*/ 468036 h 588993"/>
                <a:gd name="connsiteX4" fmla="*/ 793366 w 4937506"/>
                <a:gd name="connsiteY4" fmla="*/ 433437 h 588993"/>
                <a:gd name="connsiteX5" fmla="*/ 852679 w 4937506"/>
                <a:gd name="connsiteY5" fmla="*/ 398838 h 588993"/>
                <a:gd name="connsiteX6" fmla="*/ 902106 w 4937506"/>
                <a:gd name="connsiteY6" fmla="*/ 384010 h 588993"/>
                <a:gd name="connsiteX7" fmla="*/ 1010845 w 4937506"/>
                <a:gd name="connsiteY7" fmla="*/ 398838 h 588993"/>
                <a:gd name="connsiteX8" fmla="*/ 1109699 w 4937506"/>
                <a:gd name="connsiteY8" fmla="*/ 398838 h 588993"/>
                <a:gd name="connsiteX9" fmla="*/ 1203610 w 4937506"/>
                <a:gd name="connsiteY9" fmla="*/ 374124 h 588993"/>
                <a:gd name="connsiteX10" fmla="*/ 1267866 w 4937506"/>
                <a:gd name="connsiteY10" fmla="*/ 349411 h 588993"/>
                <a:gd name="connsiteX11" fmla="*/ 1337063 w 4937506"/>
                <a:gd name="connsiteY11" fmla="*/ 344468 h 588993"/>
                <a:gd name="connsiteX12" fmla="*/ 1401319 w 4937506"/>
                <a:gd name="connsiteY12" fmla="*/ 354354 h 588993"/>
                <a:gd name="connsiteX13" fmla="*/ 1401319 w 4937506"/>
                <a:gd name="connsiteY13" fmla="*/ 354354 h 588993"/>
                <a:gd name="connsiteX14" fmla="*/ 1450460 w 4937506"/>
                <a:gd name="connsiteY14" fmla="*/ 364525 h 588993"/>
                <a:gd name="connsiteX15" fmla="*/ 1500173 w 4937506"/>
                <a:gd name="connsiteY15" fmla="*/ 304927 h 588993"/>
                <a:gd name="connsiteX16" fmla="*/ 1549600 w 4937506"/>
                <a:gd name="connsiteY16" fmla="*/ 309869 h 588993"/>
                <a:gd name="connsiteX17" fmla="*/ 1594084 w 4937506"/>
                <a:gd name="connsiteY17" fmla="*/ 304927 h 588993"/>
                <a:gd name="connsiteX18" fmla="*/ 1648454 w 4937506"/>
                <a:gd name="connsiteY18" fmla="*/ 285156 h 588993"/>
                <a:gd name="connsiteX19" fmla="*/ 1678110 w 4937506"/>
                <a:gd name="connsiteY19" fmla="*/ 270328 h 588993"/>
                <a:gd name="connsiteX20" fmla="*/ 1737422 w 4937506"/>
                <a:gd name="connsiteY20" fmla="*/ 270328 h 588993"/>
                <a:gd name="connsiteX21" fmla="*/ 1767079 w 4937506"/>
                <a:gd name="connsiteY21" fmla="*/ 295041 h 588993"/>
                <a:gd name="connsiteX22" fmla="*/ 1821448 w 4937506"/>
                <a:gd name="connsiteY22" fmla="*/ 309869 h 588993"/>
                <a:gd name="connsiteX23" fmla="*/ 1860990 w 4937506"/>
                <a:gd name="connsiteY23" fmla="*/ 295041 h 588993"/>
                <a:gd name="connsiteX24" fmla="*/ 1915360 w 4937506"/>
                <a:gd name="connsiteY24" fmla="*/ 295041 h 588993"/>
                <a:gd name="connsiteX25" fmla="*/ 1945016 w 4937506"/>
                <a:gd name="connsiteY25" fmla="*/ 309869 h 588993"/>
                <a:gd name="connsiteX26" fmla="*/ 1945016 w 4937506"/>
                <a:gd name="connsiteY26" fmla="*/ 309869 h 588993"/>
                <a:gd name="connsiteX27" fmla="*/ 2009271 w 4937506"/>
                <a:gd name="connsiteY27" fmla="*/ 275270 h 588993"/>
                <a:gd name="connsiteX28" fmla="*/ 2009271 w 4937506"/>
                <a:gd name="connsiteY28" fmla="*/ 275270 h 588993"/>
                <a:gd name="connsiteX29" fmla="*/ 2088354 w 4937506"/>
                <a:gd name="connsiteY29" fmla="*/ 260442 h 588993"/>
                <a:gd name="connsiteX30" fmla="*/ 2132839 w 4937506"/>
                <a:gd name="connsiteY30" fmla="*/ 215958 h 588993"/>
                <a:gd name="connsiteX31" fmla="*/ 2177323 w 4937506"/>
                <a:gd name="connsiteY31" fmla="*/ 196187 h 588993"/>
                <a:gd name="connsiteX32" fmla="*/ 2184880 w 4937506"/>
                <a:gd name="connsiteY32" fmla="*/ 196187 h 588993"/>
                <a:gd name="connsiteX33" fmla="*/ 2246521 w 4937506"/>
                <a:gd name="connsiteY33" fmla="*/ 225843 h 588993"/>
                <a:gd name="connsiteX34" fmla="*/ 2295948 w 4937506"/>
                <a:gd name="connsiteY34" fmla="*/ 245614 h 588993"/>
                <a:gd name="connsiteX35" fmla="*/ 2295948 w 4937506"/>
                <a:gd name="connsiteY35" fmla="*/ 245614 h 588993"/>
                <a:gd name="connsiteX36" fmla="*/ 2355260 w 4937506"/>
                <a:gd name="connsiteY36" fmla="*/ 245614 h 588993"/>
                <a:gd name="connsiteX37" fmla="*/ 2434343 w 4937506"/>
                <a:gd name="connsiteY37" fmla="*/ 275270 h 588993"/>
                <a:gd name="connsiteX38" fmla="*/ 2523312 w 4937506"/>
                <a:gd name="connsiteY38" fmla="*/ 290098 h 588993"/>
                <a:gd name="connsiteX39" fmla="*/ 2587567 w 4937506"/>
                <a:gd name="connsiteY39" fmla="*/ 290098 h 588993"/>
                <a:gd name="connsiteX40" fmla="*/ 2661708 w 4937506"/>
                <a:gd name="connsiteY40" fmla="*/ 280213 h 588993"/>
                <a:gd name="connsiteX41" fmla="*/ 2716078 w 4937506"/>
                <a:gd name="connsiteY41" fmla="*/ 265385 h 588993"/>
                <a:gd name="connsiteX42" fmla="*/ 2760562 w 4937506"/>
                <a:gd name="connsiteY42" fmla="*/ 255500 h 588993"/>
                <a:gd name="connsiteX43" fmla="*/ 2809989 w 4937506"/>
                <a:gd name="connsiteY43" fmla="*/ 235729 h 588993"/>
                <a:gd name="connsiteX44" fmla="*/ 2874244 w 4937506"/>
                <a:gd name="connsiteY44" fmla="*/ 235729 h 588993"/>
                <a:gd name="connsiteX45" fmla="*/ 2953327 w 4937506"/>
                <a:gd name="connsiteY45" fmla="*/ 240671 h 588993"/>
                <a:gd name="connsiteX46" fmla="*/ 3042296 w 4937506"/>
                <a:gd name="connsiteY46" fmla="*/ 230786 h 588993"/>
                <a:gd name="connsiteX47" fmla="*/ 3101608 w 4937506"/>
                <a:gd name="connsiteY47" fmla="*/ 211015 h 588993"/>
                <a:gd name="connsiteX48" fmla="*/ 3155978 w 4937506"/>
                <a:gd name="connsiteY48" fmla="*/ 196187 h 588993"/>
                <a:gd name="connsiteX49" fmla="*/ 3220233 w 4937506"/>
                <a:gd name="connsiteY49" fmla="*/ 186302 h 588993"/>
                <a:gd name="connsiteX50" fmla="*/ 3289431 w 4937506"/>
                <a:gd name="connsiteY50" fmla="*/ 186302 h 588993"/>
                <a:gd name="connsiteX51" fmla="*/ 3343801 w 4937506"/>
                <a:gd name="connsiteY51" fmla="*/ 196187 h 588993"/>
                <a:gd name="connsiteX52" fmla="*/ 3383342 w 4937506"/>
                <a:gd name="connsiteY52" fmla="*/ 171474 h 588993"/>
                <a:gd name="connsiteX53" fmla="*/ 3437712 w 4937506"/>
                <a:gd name="connsiteY53" fmla="*/ 166531 h 588993"/>
                <a:gd name="connsiteX54" fmla="*/ 3482196 w 4937506"/>
                <a:gd name="connsiteY54" fmla="*/ 176416 h 588993"/>
                <a:gd name="connsiteX55" fmla="*/ 3526681 w 4937506"/>
                <a:gd name="connsiteY55" fmla="*/ 166531 h 588993"/>
                <a:gd name="connsiteX56" fmla="*/ 3600821 w 4937506"/>
                <a:gd name="connsiteY56" fmla="*/ 146760 h 588993"/>
                <a:gd name="connsiteX57" fmla="*/ 3655191 w 4937506"/>
                <a:gd name="connsiteY57" fmla="*/ 131932 h 588993"/>
                <a:gd name="connsiteX58" fmla="*/ 3758988 w 4937506"/>
                <a:gd name="connsiteY58" fmla="*/ 131932 h 588993"/>
                <a:gd name="connsiteX59" fmla="*/ 3867727 w 4937506"/>
                <a:gd name="connsiteY59" fmla="*/ 131932 h 588993"/>
                <a:gd name="connsiteX60" fmla="*/ 3976467 w 4937506"/>
                <a:gd name="connsiteY60" fmla="*/ 146760 h 588993"/>
                <a:gd name="connsiteX61" fmla="*/ 4090149 w 4937506"/>
                <a:gd name="connsiteY61" fmla="*/ 156646 h 588993"/>
                <a:gd name="connsiteX62" fmla="*/ 4198888 w 4937506"/>
                <a:gd name="connsiteY62" fmla="*/ 166531 h 588993"/>
                <a:gd name="connsiteX63" fmla="*/ 4292800 w 4937506"/>
                <a:gd name="connsiteY63" fmla="*/ 166531 h 588993"/>
                <a:gd name="connsiteX64" fmla="*/ 4391654 w 4937506"/>
                <a:gd name="connsiteY64" fmla="*/ 186302 h 588993"/>
                <a:gd name="connsiteX65" fmla="*/ 4455909 w 4937506"/>
                <a:gd name="connsiteY65" fmla="*/ 191244 h 588993"/>
                <a:gd name="connsiteX66" fmla="*/ 4554763 w 4937506"/>
                <a:gd name="connsiteY66" fmla="*/ 201130 h 588993"/>
                <a:gd name="connsiteX67" fmla="*/ 4658560 w 4937506"/>
                <a:gd name="connsiteY67" fmla="*/ 196187 h 588993"/>
                <a:gd name="connsiteX68" fmla="*/ 4732700 w 4937506"/>
                <a:gd name="connsiteY68" fmla="*/ 186302 h 588993"/>
                <a:gd name="connsiteX69" fmla="*/ 4846382 w 4937506"/>
                <a:gd name="connsiteY69" fmla="*/ 196187 h 588993"/>
                <a:gd name="connsiteX70" fmla="*/ 4900752 w 4937506"/>
                <a:gd name="connsiteY70" fmla="*/ 191244 h 588993"/>
                <a:gd name="connsiteX71" fmla="*/ 4932817 w 4937506"/>
                <a:gd name="connsiteY71" fmla="*/ 128493 h 588993"/>
                <a:gd name="connsiteX72" fmla="*/ 4937506 w 4937506"/>
                <a:gd name="connsiteY72" fmla="*/ 1883 h 588993"/>
                <a:gd name="connsiteX73" fmla="*/ 271721 w 4937506"/>
                <a:gd name="connsiteY73" fmla="*/ 1883 h 588993"/>
                <a:gd name="connsiteX74" fmla="*/ 0 w 4937506"/>
                <a:gd name="connsiteY74" fmla="*/ 0 h 588993"/>
                <a:gd name="connsiteX0" fmla="*/ 517 w 4665785"/>
                <a:gd name="connsiteY0" fmla="*/ 587110 h 587110"/>
                <a:gd name="connsiteX1" fmla="*/ 225083 w 4665785"/>
                <a:gd name="connsiteY1" fmla="*/ 530408 h 587110"/>
                <a:gd name="connsiteX2" fmla="*/ 318994 w 4665785"/>
                <a:gd name="connsiteY2" fmla="*/ 510637 h 587110"/>
                <a:gd name="connsiteX3" fmla="*/ 417848 w 4665785"/>
                <a:gd name="connsiteY3" fmla="*/ 466153 h 587110"/>
                <a:gd name="connsiteX4" fmla="*/ 521645 w 4665785"/>
                <a:gd name="connsiteY4" fmla="*/ 431554 h 587110"/>
                <a:gd name="connsiteX5" fmla="*/ 580958 w 4665785"/>
                <a:gd name="connsiteY5" fmla="*/ 396955 h 587110"/>
                <a:gd name="connsiteX6" fmla="*/ 630385 w 4665785"/>
                <a:gd name="connsiteY6" fmla="*/ 382127 h 587110"/>
                <a:gd name="connsiteX7" fmla="*/ 739124 w 4665785"/>
                <a:gd name="connsiteY7" fmla="*/ 396955 h 587110"/>
                <a:gd name="connsiteX8" fmla="*/ 837978 w 4665785"/>
                <a:gd name="connsiteY8" fmla="*/ 396955 h 587110"/>
                <a:gd name="connsiteX9" fmla="*/ 931889 w 4665785"/>
                <a:gd name="connsiteY9" fmla="*/ 372241 h 587110"/>
                <a:gd name="connsiteX10" fmla="*/ 996145 w 4665785"/>
                <a:gd name="connsiteY10" fmla="*/ 347528 h 587110"/>
                <a:gd name="connsiteX11" fmla="*/ 1065342 w 4665785"/>
                <a:gd name="connsiteY11" fmla="*/ 342585 h 587110"/>
                <a:gd name="connsiteX12" fmla="*/ 1129598 w 4665785"/>
                <a:gd name="connsiteY12" fmla="*/ 352471 h 587110"/>
                <a:gd name="connsiteX13" fmla="*/ 1129598 w 4665785"/>
                <a:gd name="connsiteY13" fmla="*/ 352471 h 587110"/>
                <a:gd name="connsiteX14" fmla="*/ 1178739 w 4665785"/>
                <a:gd name="connsiteY14" fmla="*/ 362642 h 587110"/>
                <a:gd name="connsiteX15" fmla="*/ 1228452 w 4665785"/>
                <a:gd name="connsiteY15" fmla="*/ 303044 h 587110"/>
                <a:gd name="connsiteX16" fmla="*/ 1277879 w 4665785"/>
                <a:gd name="connsiteY16" fmla="*/ 307986 h 587110"/>
                <a:gd name="connsiteX17" fmla="*/ 1322363 w 4665785"/>
                <a:gd name="connsiteY17" fmla="*/ 303044 h 587110"/>
                <a:gd name="connsiteX18" fmla="*/ 1376733 w 4665785"/>
                <a:gd name="connsiteY18" fmla="*/ 283273 h 587110"/>
                <a:gd name="connsiteX19" fmla="*/ 1406389 w 4665785"/>
                <a:gd name="connsiteY19" fmla="*/ 268445 h 587110"/>
                <a:gd name="connsiteX20" fmla="*/ 1465701 w 4665785"/>
                <a:gd name="connsiteY20" fmla="*/ 268445 h 587110"/>
                <a:gd name="connsiteX21" fmla="*/ 1495358 w 4665785"/>
                <a:gd name="connsiteY21" fmla="*/ 293158 h 587110"/>
                <a:gd name="connsiteX22" fmla="*/ 1549727 w 4665785"/>
                <a:gd name="connsiteY22" fmla="*/ 307986 h 587110"/>
                <a:gd name="connsiteX23" fmla="*/ 1589269 w 4665785"/>
                <a:gd name="connsiteY23" fmla="*/ 293158 h 587110"/>
                <a:gd name="connsiteX24" fmla="*/ 1643639 w 4665785"/>
                <a:gd name="connsiteY24" fmla="*/ 293158 h 587110"/>
                <a:gd name="connsiteX25" fmla="*/ 1673295 w 4665785"/>
                <a:gd name="connsiteY25" fmla="*/ 307986 h 587110"/>
                <a:gd name="connsiteX26" fmla="*/ 1673295 w 4665785"/>
                <a:gd name="connsiteY26" fmla="*/ 307986 h 587110"/>
                <a:gd name="connsiteX27" fmla="*/ 1737550 w 4665785"/>
                <a:gd name="connsiteY27" fmla="*/ 273387 h 587110"/>
                <a:gd name="connsiteX28" fmla="*/ 1737550 w 4665785"/>
                <a:gd name="connsiteY28" fmla="*/ 273387 h 587110"/>
                <a:gd name="connsiteX29" fmla="*/ 1816633 w 4665785"/>
                <a:gd name="connsiteY29" fmla="*/ 258559 h 587110"/>
                <a:gd name="connsiteX30" fmla="*/ 1861118 w 4665785"/>
                <a:gd name="connsiteY30" fmla="*/ 214075 h 587110"/>
                <a:gd name="connsiteX31" fmla="*/ 1905602 w 4665785"/>
                <a:gd name="connsiteY31" fmla="*/ 194304 h 587110"/>
                <a:gd name="connsiteX32" fmla="*/ 1913159 w 4665785"/>
                <a:gd name="connsiteY32" fmla="*/ 194304 h 587110"/>
                <a:gd name="connsiteX33" fmla="*/ 1974800 w 4665785"/>
                <a:gd name="connsiteY33" fmla="*/ 223960 h 587110"/>
                <a:gd name="connsiteX34" fmla="*/ 2024227 w 4665785"/>
                <a:gd name="connsiteY34" fmla="*/ 243731 h 587110"/>
                <a:gd name="connsiteX35" fmla="*/ 2024227 w 4665785"/>
                <a:gd name="connsiteY35" fmla="*/ 243731 h 587110"/>
                <a:gd name="connsiteX36" fmla="*/ 2083539 w 4665785"/>
                <a:gd name="connsiteY36" fmla="*/ 243731 h 587110"/>
                <a:gd name="connsiteX37" fmla="*/ 2162622 w 4665785"/>
                <a:gd name="connsiteY37" fmla="*/ 273387 h 587110"/>
                <a:gd name="connsiteX38" fmla="*/ 2251591 w 4665785"/>
                <a:gd name="connsiteY38" fmla="*/ 288215 h 587110"/>
                <a:gd name="connsiteX39" fmla="*/ 2315846 w 4665785"/>
                <a:gd name="connsiteY39" fmla="*/ 288215 h 587110"/>
                <a:gd name="connsiteX40" fmla="*/ 2389987 w 4665785"/>
                <a:gd name="connsiteY40" fmla="*/ 278330 h 587110"/>
                <a:gd name="connsiteX41" fmla="*/ 2444357 w 4665785"/>
                <a:gd name="connsiteY41" fmla="*/ 263502 h 587110"/>
                <a:gd name="connsiteX42" fmla="*/ 2488841 w 4665785"/>
                <a:gd name="connsiteY42" fmla="*/ 253617 h 587110"/>
                <a:gd name="connsiteX43" fmla="*/ 2538268 w 4665785"/>
                <a:gd name="connsiteY43" fmla="*/ 233846 h 587110"/>
                <a:gd name="connsiteX44" fmla="*/ 2602523 w 4665785"/>
                <a:gd name="connsiteY44" fmla="*/ 233846 h 587110"/>
                <a:gd name="connsiteX45" fmla="*/ 2681606 w 4665785"/>
                <a:gd name="connsiteY45" fmla="*/ 238788 h 587110"/>
                <a:gd name="connsiteX46" fmla="*/ 2770575 w 4665785"/>
                <a:gd name="connsiteY46" fmla="*/ 228903 h 587110"/>
                <a:gd name="connsiteX47" fmla="*/ 2829887 w 4665785"/>
                <a:gd name="connsiteY47" fmla="*/ 209132 h 587110"/>
                <a:gd name="connsiteX48" fmla="*/ 2884257 w 4665785"/>
                <a:gd name="connsiteY48" fmla="*/ 194304 h 587110"/>
                <a:gd name="connsiteX49" fmla="*/ 2948512 w 4665785"/>
                <a:gd name="connsiteY49" fmla="*/ 184419 h 587110"/>
                <a:gd name="connsiteX50" fmla="*/ 3017710 w 4665785"/>
                <a:gd name="connsiteY50" fmla="*/ 184419 h 587110"/>
                <a:gd name="connsiteX51" fmla="*/ 3072080 w 4665785"/>
                <a:gd name="connsiteY51" fmla="*/ 194304 h 587110"/>
                <a:gd name="connsiteX52" fmla="*/ 3111621 w 4665785"/>
                <a:gd name="connsiteY52" fmla="*/ 169591 h 587110"/>
                <a:gd name="connsiteX53" fmla="*/ 3165991 w 4665785"/>
                <a:gd name="connsiteY53" fmla="*/ 164648 h 587110"/>
                <a:gd name="connsiteX54" fmla="*/ 3210475 w 4665785"/>
                <a:gd name="connsiteY54" fmla="*/ 174533 h 587110"/>
                <a:gd name="connsiteX55" fmla="*/ 3254960 w 4665785"/>
                <a:gd name="connsiteY55" fmla="*/ 164648 h 587110"/>
                <a:gd name="connsiteX56" fmla="*/ 3329100 w 4665785"/>
                <a:gd name="connsiteY56" fmla="*/ 144877 h 587110"/>
                <a:gd name="connsiteX57" fmla="*/ 3383470 w 4665785"/>
                <a:gd name="connsiteY57" fmla="*/ 130049 h 587110"/>
                <a:gd name="connsiteX58" fmla="*/ 3487267 w 4665785"/>
                <a:gd name="connsiteY58" fmla="*/ 130049 h 587110"/>
                <a:gd name="connsiteX59" fmla="*/ 3596006 w 4665785"/>
                <a:gd name="connsiteY59" fmla="*/ 130049 h 587110"/>
                <a:gd name="connsiteX60" fmla="*/ 3704746 w 4665785"/>
                <a:gd name="connsiteY60" fmla="*/ 144877 h 587110"/>
                <a:gd name="connsiteX61" fmla="*/ 3818428 w 4665785"/>
                <a:gd name="connsiteY61" fmla="*/ 154763 h 587110"/>
                <a:gd name="connsiteX62" fmla="*/ 3927167 w 4665785"/>
                <a:gd name="connsiteY62" fmla="*/ 164648 h 587110"/>
                <a:gd name="connsiteX63" fmla="*/ 4021079 w 4665785"/>
                <a:gd name="connsiteY63" fmla="*/ 164648 h 587110"/>
                <a:gd name="connsiteX64" fmla="*/ 4119933 w 4665785"/>
                <a:gd name="connsiteY64" fmla="*/ 184419 h 587110"/>
                <a:gd name="connsiteX65" fmla="*/ 4184188 w 4665785"/>
                <a:gd name="connsiteY65" fmla="*/ 189361 h 587110"/>
                <a:gd name="connsiteX66" fmla="*/ 4283042 w 4665785"/>
                <a:gd name="connsiteY66" fmla="*/ 199247 h 587110"/>
                <a:gd name="connsiteX67" fmla="*/ 4386839 w 4665785"/>
                <a:gd name="connsiteY67" fmla="*/ 194304 h 587110"/>
                <a:gd name="connsiteX68" fmla="*/ 4460979 w 4665785"/>
                <a:gd name="connsiteY68" fmla="*/ 184419 h 587110"/>
                <a:gd name="connsiteX69" fmla="*/ 4574661 w 4665785"/>
                <a:gd name="connsiteY69" fmla="*/ 194304 h 587110"/>
                <a:gd name="connsiteX70" fmla="*/ 4629031 w 4665785"/>
                <a:gd name="connsiteY70" fmla="*/ 189361 h 587110"/>
                <a:gd name="connsiteX71" fmla="*/ 4661096 w 4665785"/>
                <a:gd name="connsiteY71" fmla="*/ 126610 h 587110"/>
                <a:gd name="connsiteX72" fmla="*/ 4665785 w 4665785"/>
                <a:gd name="connsiteY72" fmla="*/ 0 h 587110"/>
                <a:gd name="connsiteX73" fmla="*/ 0 w 4665785"/>
                <a:gd name="connsiteY73" fmla="*/ 0 h 587110"/>
                <a:gd name="connsiteX74" fmla="*/ 4943 w 4665785"/>
                <a:gd name="connsiteY74" fmla="*/ 579581 h 587110"/>
                <a:gd name="connsiteX0" fmla="*/ 517 w 4665785"/>
                <a:gd name="connsiteY0" fmla="*/ 587110 h 587110"/>
                <a:gd name="connsiteX1" fmla="*/ 225083 w 4665785"/>
                <a:gd name="connsiteY1" fmla="*/ 530408 h 587110"/>
                <a:gd name="connsiteX2" fmla="*/ 318994 w 4665785"/>
                <a:gd name="connsiteY2" fmla="*/ 510637 h 587110"/>
                <a:gd name="connsiteX3" fmla="*/ 417848 w 4665785"/>
                <a:gd name="connsiteY3" fmla="*/ 466153 h 587110"/>
                <a:gd name="connsiteX4" fmla="*/ 521645 w 4665785"/>
                <a:gd name="connsiteY4" fmla="*/ 431554 h 587110"/>
                <a:gd name="connsiteX5" fmla="*/ 580958 w 4665785"/>
                <a:gd name="connsiteY5" fmla="*/ 396955 h 587110"/>
                <a:gd name="connsiteX6" fmla="*/ 630385 w 4665785"/>
                <a:gd name="connsiteY6" fmla="*/ 382127 h 587110"/>
                <a:gd name="connsiteX7" fmla="*/ 739124 w 4665785"/>
                <a:gd name="connsiteY7" fmla="*/ 396955 h 587110"/>
                <a:gd name="connsiteX8" fmla="*/ 837978 w 4665785"/>
                <a:gd name="connsiteY8" fmla="*/ 396955 h 587110"/>
                <a:gd name="connsiteX9" fmla="*/ 931889 w 4665785"/>
                <a:gd name="connsiteY9" fmla="*/ 372241 h 587110"/>
                <a:gd name="connsiteX10" fmla="*/ 996145 w 4665785"/>
                <a:gd name="connsiteY10" fmla="*/ 347528 h 587110"/>
                <a:gd name="connsiteX11" fmla="*/ 1065342 w 4665785"/>
                <a:gd name="connsiteY11" fmla="*/ 342585 h 587110"/>
                <a:gd name="connsiteX12" fmla="*/ 1129598 w 4665785"/>
                <a:gd name="connsiteY12" fmla="*/ 352471 h 587110"/>
                <a:gd name="connsiteX13" fmla="*/ 1129598 w 4665785"/>
                <a:gd name="connsiteY13" fmla="*/ 352471 h 587110"/>
                <a:gd name="connsiteX14" fmla="*/ 1178739 w 4665785"/>
                <a:gd name="connsiteY14" fmla="*/ 362642 h 587110"/>
                <a:gd name="connsiteX15" fmla="*/ 1228452 w 4665785"/>
                <a:gd name="connsiteY15" fmla="*/ 303044 h 587110"/>
                <a:gd name="connsiteX16" fmla="*/ 1277879 w 4665785"/>
                <a:gd name="connsiteY16" fmla="*/ 307986 h 587110"/>
                <a:gd name="connsiteX17" fmla="*/ 1322363 w 4665785"/>
                <a:gd name="connsiteY17" fmla="*/ 303044 h 587110"/>
                <a:gd name="connsiteX18" fmla="*/ 1376733 w 4665785"/>
                <a:gd name="connsiteY18" fmla="*/ 283273 h 587110"/>
                <a:gd name="connsiteX19" fmla="*/ 1406389 w 4665785"/>
                <a:gd name="connsiteY19" fmla="*/ 268445 h 587110"/>
                <a:gd name="connsiteX20" fmla="*/ 1465701 w 4665785"/>
                <a:gd name="connsiteY20" fmla="*/ 268445 h 587110"/>
                <a:gd name="connsiteX21" fmla="*/ 1495358 w 4665785"/>
                <a:gd name="connsiteY21" fmla="*/ 293158 h 587110"/>
                <a:gd name="connsiteX22" fmla="*/ 1549727 w 4665785"/>
                <a:gd name="connsiteY22" fmla="*/ 307986 h 587110"/>
                <a:gd name="connsiteX23" fmla="*/ 1589269 w 4665785"/>
                <a:gd name="connsiteY23" fmla="*/ 293158 h 587110"/>
                <a:gd name="connsiteX24" fmla="*/ 1643639 w 4665785"/>
                <a:gd name="connsiteY24" fmla="*/ 293158 h 587110"/>
                <a:gd name="connsiteX25" fmla="*/ 1673295 w 4665785"/>
                <a:gd name="connsiteY25" fmla="*/ 307986 h 587110"/>
                <a:gd name="connsiteX26" fmla="*/ 1673295 w 4665785"/>
                <a:gd name="connsiteY26" fmla="*/ 307986 h 587110"/>
                <a:gd name="connsiteX27" fmla="*/ 1737550 w 4665785"/>
                <a:gd name="connsiteY27" fmla="*/ 273387 h 587110"/>
                <a:gd name="connsiteX28" fmla="*/ 1737550 w 4665785"/>
                <a:gd name="connsiteY28" fmla="*/ 273387 h 587110"/>
                <a:gd name="connsiteX29" fmla="*/ 1816633 w 4665785"/>
                <a:gd name="connsiteY29" fmla="*/ 258559 h 587110"/>
                <a:gd name="connsiteX30" fmla="*/ 1861118 w 4665785"/>
                <a:gd name="connsiteY30" fmla="*/ 214075 h 587110"/>
                <a:gd name="connsiteX31" fmla="*/ 1905602 w 4665785"/>
                <a:gd name="connsiteY31" fmla="*/ 194304 h 587110"/>
                <a:gd name="connsiteX32" fmla="*/ 1913159 w 4665785"/>
                <a:gd name="connsiteY32" fmla="*/ 194304 h 587110"/>
                <a:gd name="connsiteX33" fmla="*/ 1974800 w 4665785"/>
                <a:gd name="connsiteY33" fmla="*/ 223960 h 587110"/>
                <a:gd name="connsiteX34" fmla="*/ 2024227 w 4665785"/>
                <a:gd name="connsiteY34" fmla="*/ 243731 h 587110"/>
                <a:gd name="connsiteX35" fmla="*/ 2024227 w 4665785"/>
                <a:gd name="connsiteY35" fmla="*/ 243731 h 587110"/>
                <a:gd name="connsiteX36" fmla="*/ 2083539 w 4665785"/>
                <a:gd name="connsiteY36" fmla="*/ 243731 h 587110"/>
                <a:gd name="connsiteX37" fmla="*/ 2162622 w 4665785"/>
                <a:gd name="connsiteY37" fmla="*/ 273387 h 587110"/>
                <a:gd name="connsiteX38" fmla="*/ 2251591 w 4665785"/>
                <a:gd name="connsiteY38" fmla="*/ 288215 h 587110"/>
                <a:gd name="connsiteX39" fmla="*/ 2315846 w 4665785"/>
                <a:gd name="connsiteY39" fmla="*/ 288215 h 587110"/>
                <a:gd name="connsiteX40" fmla="*/ 2389987 w 4665785"/>
                <a:gd name="connsiteY40" fmla="*/ 278330 h 587110"/>
                <a:gd name="connsiteX41" fmla="*/ 2444357 w 4665785"/>
                <a:gd name="connsiteY41" fmla="*/ 263502 h 587110"/>
                <a:gd name="connsiteX42" fmla="*/ 2488841 w 4665785"/>
                <a:gd name="connsiteY42" fmla="*/ 253617 h 587110"/>
                <a:gd name="connsiteX43" fmla="*/ 2538268 w 4665785"/>
                <a:gd name="connsiteY43" fmla="*/ 233846 h 587110"/>
                <a:gd name="connsiteX44" fmla="*/ 2602523 w 4665785"/>
                <a:gd name="connsiteY44" fmla="*/ 233846 h 587110"/>
                <a:gd name="connsiteX45" fmla="*/ 2681606 w 4665785"/>
                <a:gd name="connsiteY45" fmla="*/ 238788 h 587110"/>
                <a:gd name="connsiteX46" fmla="*/ 2770575 w 4665785"/>
                <a:gd name="connsiteY46" fmla="*/ 228903 h 587110"/>
                <a:gd name="connsiteX47" fmla="*/ 2829887 w 4665785"/>
                <a:gd name="connsiteY47" fmla="*/ 209132 h 587110"/>
                <a:gd name="connsiteX48" fmla="*/ 2884257 w 4665785"/>
                <a:gd name="connsiteY48" fmla="*/ 194304 h 587110"/>
                <a:gd name="connsiteX49" fmla="*/ 2948512 w 4665785"/>
                <a:gd name="connsiteY49" fmla="*/ 184419 h 587110"/>
                <a:gd name="connsiteX50" fmla="*/ 3017710 w 4665785"/>
                <a:gd name="connsiteY50" fmla="*/ 184419 h 587110"/>
                <a:gd name="connsiteX51" fmla="*/ 3072080 w 4665785"/>
                <a:gd name="connsiteY51" fmla="*/ 194304 h 587110"/>
                <a:gd name="connsiteX52" fmla="*/ 3111621 w 4665785"/>
                <a:gd name="connsiteY52" fmla="*/ 169591 h 587110"/>
                <a:gd name="connsiteX53" fmla="*/ 3165991 w 4665785"/>
                <a:gd name="connsiteY53" fmla="*/ 164648 h 587110"/>
                <a:gd name="connsiteX54" fmla="*/ 3210475 w 4665785"/>
                <a:gd name="connsiteY54" fmla="*/ 174533 h 587110"/>
                <a:gd name="connsiteX55" fmla="*/ 3254960 w 4665785"/>
                <a:gd name="connsiteY55" fmla="*/ 164648 h 587110"/>
                <a:gd name="connsiteX56" fmla="*/ 3329100 w 4665785"/>
                <a:gd name="connsiteY56" fmla="*/ 144877 h 587110"/>
                <a:gd name="connsiteX57" fmla="*/ 3383470 w 4665785"/>
                <a:gd name="connsiteY57" fmla="*/ 130049 h 587110"/>
                <a:gd name="connsiteX58" fmla="*/ 3487267 w 4665785"/>
                <a:gd name="connsiteY58" fmla="*/ 130049 h 587110"/>
                <a:gd name="connsiteX59" fmla="*/ 3596006 w 4665785"/>
                <a:gd name="connsiteY59" fmla="*/ 130049 h 587110"/>
                <a:gd name="connsiteX60" fmla="*/ 3704746 w 4665785"/>
                <a:gd name="connsiteY60" fmla="*/ 144877 h 587110"/>
                <a:gd name="connsiteX61" fmla="*/ 3818428 w 4665785"/>
                <a:gd name="connsiteY61" fmla="*/ 154763 h 587110"/>
                <a:gd name="connsiteX62" fmla="*/ 3927167 w 4665785"/>
                <a:gd name="connsiteY62" fmla="*/ 164648 h 587110"/>
                <a:gd name="connsiteX63" fmla="*/ 4021079 w 4665785"/>
                <a:gd name="connsiteY63" fmla="*/ 164648 h 587110"/>
                <a:gd name="connsiteX64" fmla="*/ 4119933 w 4665785"/>
                <a:gd name="connsiteY64" fmla="*/ 184419 h 587110"/>
                <a:gd name="connsiteX65" fmla="*/ 4184188 w 4665785"/>
                <a:gd name="connsiteY65" fmla="*/ 189361 h 587110"/>
                <a:gd name="connsiteX66" fmla="*/ 4283042 w 4665785"/>
                <a:gd name="connsiteY66" fmla="*/ 199247 h 587110"/>
                <a:gd name="connsiteX67" fmla="*/ 4386839 w 4665785"/>
                <a:gd name="connsiteY67" fmla="*/ 194304 h 587110"/>
                <a:gd name="connsiteX68" fmla="*/ 4460979 w 4665785"/>
                <a:gd name="connsiteY68" fmla="*/ 184419 h 587110"/>
                <a:gd name="connsiteX69" fmla="*/ 4574661 w 4665785"/>
                <a:gd name="connsiteY69" fmla="*/ 194304 h 587110"/>
                <a:gd name="connsiteX70" fmla="*/ 4629031 w 4665785"/>
                <a:gd name="connsiteY70" fmla="*/ 189361 h 587110"/>
                <a:gd name="connsiteX71" fmla="*/ 4661096 w 4665785"/>
                <a:gd name="connsiteY71" fmla="*/ 117232 h 587110"/>
                <a:gd name="connsiteX72" fmla="*/ 4665785 w 4665785"/>
                <a:gd name="connsiteY72" fmla="*/ 0 h 587110"/>
                <a:gd name="connsiteX73" fmla="*/ 0 w 4665785"/>
                <a:gd name="connsiteY73" fmla="*/ 0 h 587110"/>
                <a:gd name="connsiteX74" fmla="*/ 4943 w 4665785"/>
                <a:gd name="connsiteY74" fmla="*/ 579581 h 587110"/>
                <a:gd name="connsiteX0" fmla="*/ 517 w 4679852"/>
                <a:gd name="connsiteY0" fmla="*/ 587110 h 587110"/>
                <a:gd name="connsiteX1" fmla="*/ 225083 w 4679852"/>
                <a:gd name="connsiteY1" fmla="*/ 530408 h 587110"/>
                <a:gd name="connsiteX2" fmla="*/ 318994 w 4679852"/>
                <a:gd name="connsiteY2" fmla="*/ 510637 h 587110"/>
                <a:gd name="connsiteX3" fmla="*/ 417848 w 4679852"/>
                <a:gd name="connsiteY3" fmla="*/ 466153 h 587110"/>
                <a:gd name="connsiteX4" fmla="*/ 521645 w 4679852"/>
                <a:gd name="connsiteY4" fmla="*/ 431554 h 587110"/>
                <a:gd name="connsiteX5" fmla="*/ 580958 w 4679852"/>
                <a:gd name="connsiteY5" fmla="*/ 396955 h 587110"/>
                <a:gd name="connsiteX6" fmla="*/ 630385 w 4679852"/>
                <a:gd name="connsiteY6" fmla="*/ 382127 h 587110"/>
                <a:gd name="connsiteX7" fmla="*/ 739124 w 4679852"/>
                <a:gd name="connsiteY7" fmla="*/ 396955 h 587110"/>
                <a:gd name="connsiteX8" fmla="*/ 837978 w 4679852"/>
                <a:gd name="connsiteY8" fmla="*/ 396955 h 587110"/>
                <a:gd name="connsiteX9" fmla="*/ 931889 w 4679852"/>
                <a:gd name="connsiteY9" fmla="*/ 372241 h 587110"/>
                <a:gd name="connsiteX10" fmla="*/ 996145 w 4679852"/>
                <a:gd name="connsiteY10" fmla="*/ 347528 h 587110"/>
                <a:gd name="connsiteX11" fmla="*/ 1065342 w 4679852"/>
                <a:gd name="connsiteY11" fmla="*/ 342585 h 587110"/>
                <a:gd name="connsiteX12" fmla="*/ 1129598 w 4679852"/>
                <a:gd name="connsiteY12" fmla="*/ 352471 h 587110"/>
                <a:gd name="connsiteX13" fmla="*/ 1129598 w 4679852"/>
                <a:gd name="connsiteY13" fmla="*/ 352471 h 587110"/>
                <a:gd name="connsiteX14" fmla="*/ 1178739 w 4679852"/>
                <a:gd name="connsiteY14" fmla="*/ 362642 h 587110"/>
                <a:gd name="connsiteX15" fmla="*/ 1228452 w 4679852"/>
                <a:gd name="connsiteY15" fmla="*/ 303044 h 587110"/>
                <a:gd name="connsiteX16" fmla="*/ 1277879 w 4679852"/>
                <a:gd name="connsiteY16" fmla="*/ 307986 h 587110"/>
                <a:gd name="connsiteX17" fmla="*/ 1322363 w 4679852"/>
                <a:gd name="connsiteY17" fmla="*/ 303044 h 587110"/>
                <a:gd name="connsiteX18" fmla="*/ 1376733 w 4679852"/>
                <a:gd name="connsiteY18" fmla="*/ 283273 h 587110"/>
                <a:gd name="connsiteX19" fmla="*/ 1406389 w 4679852"/>
                <a:gd name="connsiteY19" fmla="*/ 268445 h 587110"/>
                <a:gd name="connsiteX20" fmla="*/ 1465701 w 4679852"/>
                <a:gd name="connsiteY20" fmla="*/ 268445 h 587110"/>
                <a:gd name="connsiteX21" fmla="*/ 1495358 w 4679852"/>
                <a:gd name="connsiteY21" fmla="*/ 293158 h 587110"/>
                <a:gd name="connsiteX22" fmla="*/ 1549727 w 4679852"/>
                <a:gd name="connsiteY22" fmla="*/ 307986 h 587110"/>
                <a:gd name="connsiteX23" fmla="*/ 1589269 w 4679852"/>
                <a:gd name="connsiteY23" fmla="*/ 293158 h 587110"/>
                <a:gd name="connsiteX24" fmla="*/ 1643639 w 4679852"/>
                <a:gd name="connsiteY24" fmla="*/ 293158 h 587110"/>
                <a:gd name="connsiteX25" fmla="*/ 1673295 w 4679852"/>
                <a:gd name="connsiteY25" fmla="*/ 307986 h 587110"/>
                <a:gd name="connsiteX26" fmla="*/ 1673295 w 4679852"/>
                <a:gd name="connsiteY26" fmla="*/ 307986 h 587110"/>
                <a:gd name="connsiteX27" fmla="*/ 1737550 w 4679852"/>
                <a:gd name="connsiteY27" fmla="*/ 273387 h 587110"/>
                <a:gd name="connsiteX28" fmla="*/ 1737550 w 4679852"/>
                <a:gd name="connsiteY28" fmla="*/ 273387 h 587110"/>
                <a:gd name="connsiteX29" fmla="*/ 1816633 w 4679852"/>
                <a:gd name="connsiteY29" fmla="*/ 258559 h 587110"/>
                <a:gd name="connsiteX30" fmla="*/ 1861118 w 4679852"/>
                <a:gd name="connsiteY30" fmla="*/ 214075 h 587110"/>
                <a:gd name="connsiteX31" fmla="*/ 1905602 w 4679852"/>
                <a:gd name="connsiteY31" fmla="*/ 194304 h 587110"/>
                <a:gd name="connsiteX32" fmla="*/ 1913159 w 4679852"/>
                <a:gd name="connsiteY32" fmla="*/ 194304 h 587110"/>
                <a:gd name="connsiteX33" fmla="*/ 1974800 w 4679852"/>
                <a:gd name="connsiteY33" fmla="*/ 223960 h 587110"/>
                <a:gd name="connsiteX34" fmla="*/ 2024227 w 4679852"/>
                <a:gd name="connsiteY34" fmla="*/ 243731 h 587110"/>
                <a:gd name="connsiteX35" fmla="*/ 2024227 w 4679852"/>
                <a:gd name="connsiteY35" fmla="*/ 243731 h 587110"/>
                <a:gd name="connsiteX36" fmla="*/ 2083539 w 4679852"/>
                <a:gd name="connsiteY36" fmla="*/ 243731 h 587110"/>
                <a:gd name="connsiteX37" fmla="*/ 2162622 w 4679852"/>
                <a:gd name="connsiteY37" fmla="*/ 273387 h 587110"/>
                <a:gd name="connsiteX38" fmla="*/ 2251591 w 4679852"/>
                <a:gd name="connsiteY38" fmla="*/ 288215 h 587110"/>
                <a:gd name="connsiteX39" fmla="*/ 2315846 w 4679852"/>
                <a:gd name="connsiteY39" fmla="*/ 288215 h 587110"/>
                <a:gd name="connsiteX40" fmla="*/ 2389987 w 4679852"/>
                <a:gd name="connsiteY40" fmla="*/ 278330 h 587110"/>
                <a:gd name="connsiteX41" fmla="*/ 2444357 w 4679852"/>
                <a:gd name="connsiteY41" fmla="*/ 263502 h 587110"/>
                <a:gd name="connsiteX42" fmla="*/ 2488841 w 4679852"/>
                <a:gd name="connsiteY42" fmla="*/ 253617 h 587110"/>
                <a:gd name="connsiteX43" fmla="*/ 2538268 w 4679852"/>
                <a:gd name="connsiteY43" fmla="*/ 233846 h 587110"/>
                <a:gd name="connsiteX44" fmla="*/ 2602523 w 4679852"/>
                <a:gd name="connsiteY44" fmla="*/ 233846 h 587110"/>
                <a:gd name="connsiteX45" fmla="*/ 2681606 w 4679852"/>
                <a:gd name="connsiteY45" fmla="*/ 238788 h 587110"/>
                <a:gd name="connsiteX46" fmla="*/ 2770575 w 4679852"/>
                <a:gd name="connsiteY46" fmla="*/ 228903 h 587110"/>
                <a:gd name="connsiteX47" fmla="*/ 2829887 w 4679852"/>
                <a:gd name="connsiteY47" fmla="*/ 209132 h 587110"/>
                <a:gd name="connsiteX48" fmla="*/ 2884257 w 4679852"/>
                <a:gd name="connsiteY48" fmla="*/ 194304 h 587110"/>
                <a:gd name="connsiteX49" fmla="*/ 2948512 w 4679852"/>
                <a:gd name="connsiteY49" fmla="*/ 184419 h 587110"/>
                <a:gd name="connsiteX50" fmla="*/ 3017710 w 4679852"/>
                <a:gd name="connsiteY50" fmla="*/ 184419 h 587110"/>
                <a:gd name="connsiteX51" fmla="*/ 3072080 w 4679852"/>
                <a:gd name="connsiteY51" fmla="*/ 194304 h 587110"/>
                <a:gd name="connsiteX52" fmla="*/ 3111621 w 4679852"/>
                <a:gd name="connsiteY52" fmla="*/ 169591 h 587110"/>
                <a:gd name="connsiteX53" fmla="*/ 3165991 w 4679852"/>
                <a:gd name="connsiteY53" fmla="*/ 164648 h 587110"/>
                <a:gd name="connsiteX54" fmla="*/ 3210475 w 4679852"/>
                <a:gd name="connsiteY54" fmla="*/ 174533 h 587110"/>
                <a:gd name="connsiteX55" fmla="*/ 3254960 w 4679852"/>
                <a:gd name="connsiteY55" fmla="*/ 164648 h 587110"/>
                <a:gd name="connsiteX56" fmla="*/ 3329100 w 4679852"/>
                <a:gd name="connsiteY56" fmla="*/ 144877 h 587110"/>
                <a:gd name="connsiteX57" fmla="*/ 3383470 w 4679852"/>
                <a:gd name="connsiteY57" fmla="*/ 130049 h 587110"/>
                <a:gd name="connsiteX58" fmla="*/ 3487267 w 4679852"/>
                <a:gd name="connsiteY58" fmla="*/ 130049 h 587110"/>
                <a:gd name="connsiteX59" fmla="*/ 3596006 w 4679852"/>
                <a:gd name="connsiteY59" fmla="*/ 130049 h 587110"/>
                <a:gd name="connsiteX60" fmla="*/ 3704746 w 4679852"/>
                <a:gd name="connsiteY60" fmla="*/ 144877 h 587110"/>
                <a:gd name="connsiteX61" fmla="*/ 3818428 w 4679852"/>
                <a:gd name="connsiteY61" fmla="*/ 154763 h 587110"/>
                <a:gd name="connsiteX62" fmla="*/ 3927167 w 4679852"/>
                <a:gd name="connsiteY62" fmla="*/ 164648 h 587110"/>
                <a:gd name="connsiteX63" fmla="*/ 4021079 w 4679852"/>
                <a:gd name="connsiteY63" fmla="*/ 164648 h 587110"/>
                <a:gd name="connsiteX64" fmla="*/ 4119933 w 4679852"/>
                <a:gd name="connsiteY64" fmla="*/ 184419 h 587110"/>
                <a:gd name="connsiteX65" fmla="*/ 4184188 w 4679852"/>
                <a:gd name="connsiteY65" fmla="*/ 189361 h 587110"/>
                <a:gd name="connsiteX66" fmla="*/ 4283042 w 4679852"/>
                <a:gd name="connsiteY66" fmla="*/ 199247 h 587110"/>
                <a:gd name="connsiteX67" fmla="*/ 4386839 w 4679852"/>
                <a:gd name="connsiteY67" fmla="*/ 194304 h 587110"/>
                <a:gd name="connsiteX68" fmla="*/ 4460979 w 4679852"/>
                <a:gd name="connsiteY68" fmla="*/ 184419 h 587110"/>
                <a:gd name="connsiteX69" fmla="*/ 4574661 w 4679852"/>
                <a:gd name="connsiteY69" fmla="*/ 194304 h 587110"/>
                <a:gd name="connsiteX70" fmla="*/ 4629031 w 4679852"/>
                <a:gd name="connsiteY70" fmla="*/ 189361 h 587110"/>
                <a:gd name="connsiteX71" fmla="*/ 4679852 w 4679852"/>
                <a:gd name="connsiteY71" fmla="*/ 131300 h 587110"/>
                <a:gd name="connsiteX72" fmla="*/ 4665785 w 4679852"/>
                <a:gd name="connsiteY72" fmla="*/ 0 h 587110"/>
                <a:gd name="connsiteX73" fmla="*/ 0 w 4679852"/>
                <a:gd name="connsiteY73" fmla="*/ 0 h 587110"/>
                <a:gd name="connsiteX74" fmla="*/ 4943 w 4679852"/>
                <a:gd name="connsiteY74" fmla="*/ 579581 h 587110"/>
                <a:gd name="connsiteX0" fmla="*/ 517 w 4665785"/>
                <a:gd name="connsiteY0" fmla="*/ 587110 h 587110"/>
                <a:gd name="connsiteX1" fmla="*/ 225083 w 4665785"/>
                <a:gd name="connsiteY1" fmla="*/ 530408 h 587110"/>
                <a:gd name="connsiteX2" fmla="*/ 318994 w 4665785"/>
                <a:gd name="connsiteY2" fmla="*/ 510637 h 587110"/>
                <a:gd name="connsiteX3" fmla="*/ 417848 w 4665785"/>
                <a:gd name="connsiteY3" fmla="*/ 466153 h 587110"/>
                <a:gd name="connsiteX4" fmla="*/ 521645 w 4665785"/>
                <a:gd name="connsiteY4" fmla="*/ 431554 h 587110"/>
                <a:gd name="connsiteX5" fmla="*/ 580958 w 4665785"/>
                <a:gd name="connsiteY5" fmla="*/ 396955 h 587110"/>
                <a:gd name="connsiteX6" fmla="*/ 630385 w 4665785"/>
                <a:gd name="connsiteY6" fmla="*/ 382127 h 587110"/>
                <a:gd name="connsiteX7" fmla="*/ 739124 w 4665785"/>
                <a:gd name="connsiteY7" fmla="*/ 396955 h 587110"/>
                <a:gd name="connsiteX8" fmla="*/ 837978 w 4665785"/>
                <a:gd name="connsiteY8" fmla="*/ 396955 h 587110"/>
                <a:gd name="connsiteX9" fmla="*/ 931889 w 4665785"/>
                <a:gd name="connsiteY9" fmla="*/ 372241 h 587110"/>
                <a:gd name="connsiteX10" fmla="*/ 996145 w 4665785"/>
                <a:gd name="connsiteY10" fmla="*/ 347528 h 587110"/>
                <a:gd name="connsiteX11" fmla="*/ 1065342 w 4665785"/>
                <a:gd name="connsiteY11" fmla="*/ 342585 h 587110"/>
                <a:gd name="connsiteX12" fmla="*/ 1129598 w 4665785"/>
                <a:gd name="connsiteY12" fmla="*/ 352471 h 587110"/>
                <a:gd name="connsiteX13" fmla="*/ 1129598 w 4665785"/>
                <a:gd name="connsiteY13" fmla="*/ 352471 h 587110"/>
                <a:gd name="connsiteX14" fmla="*/ 1178739 w 4665785"/>
                <a:gd name="connsiteY14" fmla="*/ 362642 h 587110"/>
                <a:gd name="connsiteX15" fmla="*/ 1228452 w 4665785"/>
                <a:gd name="connsiteY15" fmla="*/ 303044 h 587110"/>
                <a:gd name="connsiteX16" fmla="*/ 1277879 w 4665785"/>
                <a:gd name="connsiteY16" fmla="*/ 307986 h 587110"/>
                <a:gd name="connsiteX17" fmla="*/ 1322363 w 4665785"/>
                <a:gd name="connsiteY17" fmla="*/ 303044 h 587110"/>
                <a:gd name="connsiteX18" fmla="*/ 1376733 w 4665785"/>
                <a:gd name="connsiteY18" fmla="*/ 283273 h 587110"/>
                <a:gd name="connsiteX19" fmla="*/ 1406389 w 4665785"/>
                <a:gd name="connsiteY19" fmla="*/ 268445 h 587110"/>
                <a:gd name="connsiteX20" fmla="*/ 1465701 w 4665785"/>
                <a:gd name="connsiteY20" fmla="*/ 268445 h 587110"/>
                <a:gd name="connsiteX21" fmla="*/ 1495358 w 4665785"/>
                <a:gd name="connsiteY21" fmla="*/ 293158 h 587110"/>
                <a:gd name="connsiteX22" fmla="*/ 1549727 w 4665785"/>
                <a:gd name="connsiteY22" fmla="*/ 307986 h 587110"/>
                <a:gd name="connsiteX23" fmla="*/ 1589269 w 4665785"/>
                <a:gd name="connsiteY23" fmla="*/ 293158 h 587110"/>
                <a:gd name="connsiteX24" fmla="*/ 1643639 w 4665785"/>
                <a:gd name="connsiteY24" fmla="*/ 293158 h 587110"/>
                <a:gd name="connsiteX25" fmla="*/ 1673295 w 4665785"/>
                <a:gd name="connsiteY25" fmla="*/ 307986 h 587110"/>
                <a:gd name="connsiteX26" fmla="*/ 1673295 w 4665785"/>
                <a:gd name="connsiteY26" fmla="*/ 307986 h 587110"/>
                <a:gd name="connsiteX27" fmla="*/ 1737550 w 4665785"/>
                <a:gd name="connsiteY27" fmla="*/ 273387 h 587110"/>
                <a:gd name="connsiteX28" fmla="*/ 1737550 w 4665785"/>
                <a:gd name="connsiteY28" fmla="*/ 273387 h 587110"/>
                <a:gd name="connsiteX29" fmla="*/ 1816633 w 4665785"/>
                <a:gd name="connsiteY29" fmla="*/ 258559 h 587110"/>
                <a:gd name="connsiteX30" fmla="*/ 1861118 w 4665785"/>
                <a:gd name="connsiteY30" fmla="*/ 214075 h 587110"/>
                <a:gd name="connsiteX31" fmla="*/ 1905602 w 4665785"/>
                <a:gd name="connsiteY31" fmla="*/ 194304 h 587110"/>
                <a:gd name="connsiteX32" fmla="*/ 1913159 w 4665785"/>
                <a:gd name="connsiteY32" fmla="*/ 194304 h 587110"/>
                <a:gd name="connsiteX33" fmla="*/ 1974800 w 4665785"/>
                <a:gd name="connsiteY33" fmla="*/ 223960 h 587110"/>
                <a:gd name="connsiteX34" fmla="*/ 2024227 w 4665785"/>
                <a:gd name="connsiteY34" fmla="*/ 243731 h 587110"/>
                <a:gd name="connsiteX35" fmla="*/ 2024227 w 4665785"/>
                <a:gd name="connsiteY35" fmla="*/ 243731 h 587110"/>
                <a:gd name="connsiteX36" fmla="*/ 2083539 w 4665785"/>
                <a:gd name="connsiteY36" fmla="*/ 243731 h 587110"/>
                <a:gd name="connsiteX37" fmla="*/ 2162622 w 4665785"/>
                <a:gd name="connsiteY37" fmla="*/ 273387 h 587110"/>
                <a:gd name="connsiteX38" fmla="*/ 2251591 w 4665785"/>
                <a:gd name="connsiteY38" fmla="*/ 288215 h 587110"/>
                <a:gd name="connsiteX39" fmla="*/ 2315846 w 4665785"/>
                <a:gd name="connsiteY39" fmla="*/ 288215 h 587110"/>
                <a:gd name="connsiteX40" fmla="*/ 2389987 w 4665785"/>
                <a:gd name="connsiteY40" fmla="*/ 278330 h 587110"/>
                <a:gd name="connsiteX41" fmla="*/ 2444357 w 4665785"/>
                <a:gd name="connsiteY41" fmla="*/ 263502 h 587110"/>
                <a:gd name="connsiteX42" fmla="*/ 2488841 w 4665785"/>
                <a:gd name="connsiteY42" fmla="*/ 253617 h 587110"/>
                <a:gd name="connsiteX43" fmla="*/ 2538268 w 4665785"/>
                <a:gd name="connsiteY43" fmla="*/ 233846 h 587110"/>
                <a:gd name="connsiteX44" fmla="*/ 2602523 w 4665785"/>
                <a:gd name="connsiteY44" fmla="*/ 233846 h 587110"/>
                <a:gd name="connsiteX45" fmla="*/ 2681606 w 4665785"/>
                <a:gd name="connsiteY45" fmla="*/ 238788 h 587110"/>
                <a:gd name="connsiteX46" fmla="*/ 2770575 w 4665785"/>
                <a:gd name="connsiteY46" fmla="*/ 228903 h 587110"/>
                <a:gd name="connsiteX47" fmla="*/ 2829887 w 4665785"/>
                <a:gd name="connsiteY47" fmla="*/ 209132 h 587110"/>
                <a:gd name="connsiteX48" fmla="*/ 2884257 w 4665785"/>
                <a:gd name="connsiteY48" fmla="*/ 194304 h 587110"/>
                <a:gd name="connsiteX49" fmla="*/ 2948512 w 4665785"/>
                <a:gd name="connsiteY49" fmla="*/ 184419 h 587110"/>
                <a:gd name="connsiteX50" fmla="*/ 3017710 w 4665785"/>
                <a:gd name="connsiteY50" fmla="*/ 184419 h 587110"/>
                <a:gd name="connsiteX51" fmla="*/ 3072080 w 4665785"/>
                <a:gd name="connsiteY51" fmla="*/ 194304 h 587110"/>
                <a:gd name="connsiteX52" fmla="*/ 3111621 w 4665785"/>
                <a:gd name="connsiteY52" fmla="*/ 169591 h 587110"/>
                <a:gd name="connsiteX53" fmla="*/ 3165991 w 4665785"/>
                <a:gd name="connsiteY53" fmla="*/ 164648 h 587110"/>
                <a:gd name="connsiteX54" fmla="*/ 3210475 w 4665785"/>
                <a:gd name="connsiteY54" fmla="*/ 174533 h 587110"/>
                <a:gd name="connsiteX55" fmla="*/ 3254960 w 4665785"/>
                <a:gd name="connsiteY55" fmla="*/ 164648 h 587110"/>
                <a:gd name="connsiteX56" fmla="*/ 3329100 w 4665785"/>
                <a:gd name="connsiteY56" fmla="*/ 144877 h 587110"/>
                <a:gd name="connsiteX57" fmla="*/ 3383470 w 4665785"/>
                <a:gd name="connsiteY57" fmla="*/ 130049 h 587110"/>
                <a:gd name="connsiteX58" fmla="*/ 3487267 w 4665785"/>
                <a:gd name="connsiteY58" fmla="*/ 130049 h 587110"/>
                <a:gd name="connsiteX59" fmla="*/ 3596006 w 4665785"/>
                <a:gd name="connsiteY59" fmla="*/ 130049 h 587110"/>
                <a:gd name="connsiteX60" fmla="*/ 3704746 w 4665785"/>
                <a:gd name="connsiteY60" fmla="*/ 144877 h 587110"/>
                <a:gd name="connsiteX61" fmla="*/ 3818428 w 4665785"/>
                <a:gd name="connsiteY61" fmla="*/ 154763 h 587110"/>
                <a:gd name="connsiteX62" fmla="*/ 3927167 w 4665785"/>
                <a:gd name="connsiteY62" fmla="*/ 164648 h 587110"/>
                <a:gd name="connsiteX63" fmla="*/ 4021079 w 4665785"/>
                <a:gd name="connsiteY63" fmla="*/ 164648 h 587110"/>
                <a:gd name="connsiteX64" fmla="*/ 4119933 w 4665785"/>
                <a:gd name="connsiteY64" fmla="*/ 184419 h 587110"/>
                <a:gd name="connsiteX65" fmla="*/ 4184188 w 4665785"/>
                <a:gd name="connsiteY65" fmla="*/ 189361 h 587110"/>
                <a:gd name="connsiteX66" fmla="*/ 4283042 w 4665785"/>
                <a:gd name="connsiteY66" fmla="*/ 199247 h 587110"/>
                <a:gd name="connsiteX67" fmla="*/ 4386839 w 4665785"/>
                <a:gd name="connsiteY67" fmla="*/ 194304 h 587110"/>
                <a:gd name="connsiteX68" fmla="*/ 4460979 w 4665785"/>
                <a:gd name="connsiteY68" fmla="*/ 184419 h 587110"/>
                <a:gd name="connsiteX69" fmla="*/ 4574661 w 4665785"/>
                <a:gd name="connsiteY69" fmla="*/ 194304 h 587110"/>
                <a:gd name="connsiteX70" fmla="*/ 4629031 w 4665785"/>
                <a:gd name="connsiteY70" fmla="*/ 189361 h 587110"/>
                <a:gd name="connsiteX71" fmla="*/ 4665785 w 4665785"/>
                <a:gd name="connsiteY71" fmla="*/ 126610 h 587110"/>
                <a:gd name="connsiteX72" fmla="*/ 4665785 w 4665785"/>
                <a:gd name="connsiteY72" fmla="*/ 0 h 587110"/>
                <a:gd name="connsiteX73" fmla="*/ 0 w 4665785"/>
                <a:gd name="connsiteY73" fmla="*/ 0 h 587110"/>
                <a:gd name="connsiteX74" fmla="*/ 4943 w 4665785"/>
                <a:gd name="connsiteY74" fmla="*/ 579581 h 587110"/>
                <a:gd name="connsiteX0" fmla="*/ 517 w 4665785"/>
                <a:gd name="connsiteY0" fmla="*/ 587110 h 587110"/>
                <a:gd name="connsiteX1" fmla="*/ 225083 w 4665785"/>
                <a:gd name="connsiteY1" fmla="*/ 530408 h 587110"/>
                <a:gd name="connsiteX2" fmla="*/ 318994 w 4665785"/>
                <a:gd name="connsiteY2" fmla="*/ 510637 h 587110"/>
                <a:gd name="connsiteX3" fmla="*/ 417848 w 4665785"/>
                <a:gd name="connsiteY3" fmla="*/ 466153 h 587110"/>
                <a:gd name="connsiteX4" fmla="*/ 521645 w 4665785"/>
                <a:gd name="connsiteY4" fmla="*/ 431554 h 587110"/>
                <a:gd name="connsiteX5" fmla="*/ 580958 w 4665785"/>
                <a:gd name="connsiteY5" fmla="*/ 396955 h 587110"/>
                <a:gd name="connsiteX6" fmla="*/ 630385 w 4665785"/>
                <a:gd name="connsiteY6" fmla="*/ 382127 h 587110"/>
                <a:gd name="connsiteX7" fmla="*/ 739124 w 4665785"/>
                <a:gd name="connsiteY7" fmla="*/ 396955 h 587110"/>
                <a:gd name="connsiteX8" fmla="*/ 837978 w 4665785"/>
                <a:gd name="connsiteY8" fmla="*/ 396955 h 587110"/>
                <a:gd name="connsiteX9" fmla="*/ 931889 w 4665785"/>
                <a:gd name="connsiteY9" fmla="*/ 372241 h 587110"/>
                <a:gd name="connsiteX10" fmla="*/ 996145 w 4665785"/>
                <a:gd name="connsiteY10" fmla="*/ 347528 h 587110"/>
                <a:gd name="connsiteX11" fmla="*/ 1065342 w 4665785"/>
                <a:gd name="connsiteY11" fmla="*/ 342585 h 587110"/>
                <a:gd name="connsiteX12" fmla="*/ 1129598 w 4665785"/>
                <a:gd name="connsiteY12" fmla="*/ 352471 h 587110"/>
                <a:gd name="connsiteX13" fmla="*/ 1129598 w 4665785"/>
                <a:gd name="connsiteY13" fmla="*/ 352471 h 587110"/>
                <a:gd name="connsiteX14" fmla="*/ 1178739 w 4665785"/>
                <a:gd name="connsiteY14" fmla="*/ 362642 h 587110"/>
                <a:gd name="connsiteX15" fmla="*/ 1228452 w 4665785"/>
                <a:gd name="connsiteY15" fmla="*/ 303044 h 587110"/>
                <a:gd name="connsiteX16" fmla="*/ 1277879 w 4665785"/>
                <a:gd name="connsiteY16" fmla="*/ 307986 h 587110"/>
                <a:gd name="connsiteX17" fmla="*/ 1322363 w 4665785"/>
                <a:gd name="connsiteY17" fmla="*/ 303044 h 587110"/>
                <a:gd name="connsiteX18" fmla="*/ 1376733 w 4665785"/>
                <a:gd name="connsiteY18" fmla="*/ 283273 h 587110"/>
                <a:gd name="connsiteX19" fmla="*/ 1406389 w 4665785"/>
                <a:gd name="connsiteY19" fmla="*/ 268445 h 587110"/>
                <a:gd name="connsiteX20" fmla="*/ 1465701 w 4665785"/>
                <a:gd name="connsiteY20" fmla="*/ 268445 h 587110"/>
                <a:gd name="connsiteX21" fmla="*/ 1495358 w 4665785"/>
                <a:gd name="connsiteY21" fmla="*/ 293158 h 587110"/>
                <a:gd name="connsiteX22" fmla="*/ 1549727 w 4665785"/>
                <a:gd name="connsiteY22" fmla="*/ 307986 h 587110"/>
                <a:gd name="connsiteX23" fmla="*/ 1589269 w 4665785"/>
                <a:gd name="connsiteY23" fmla="*/ 293158 h 587110"/>
                <a:gd name="connsiteX24" fmla="*/ 1643639 w 4665785"/>
                <a:gd name="connsiteY24" fmla="*/ 293158 h 587110"/>
                <a:gd name="connsiteX25" fmla="*/ 1673295 w 4665785"/>
                <a:gd name="connsiteY25" fmla="*/ 307986 h 587110"/>
                <a:gd name="connsiteX26" fmla="*/ 1673295 w 4665785"/>
                <a:gd name="connsiteY26" fmla="*/ 307986 h 587110"/>
                <a:gd name="connsiteX27" fmla="*/ 1737550 w 4665785"/>
                <a:gd name="connsiteY27" fmla="*/ 273387 h 587110"/>
                <a:gd name="connsiteX28" fmla="*/ 1737550 w 4665785"/>
                <a:gd name="connsiteY28" fmla="*/ 273387 h 587110"/>
                <a:gd name="connsiteX29" fmla="*/ 1816633 w 4665785"/>
                <a:gd name="connsiteY29" fmla="*/ 258559 h 587110"/>
                <a:gd name="connsiteX30" fmla="*/ 1861118 w 4665785"/>
                <a:gd name="connsiteY30" fmla="*/ 214075 h 587110"/>
                <a:gd name="connsiteX31" fmla="*/ 1905602 w 4665785"/>
                <a:gd name="connsiteY31" fmla="*/ 194304 h 587110"/>
                <a:gd name="connsiteX32" fmla="*/ 1913159 w 4665785"/>
                <a:gd name="connsiteY32" fmla="*/ 194304 h 587110"/>
                <a:gd name="connsiteX33" fmla="*/ 1974800 w 4665785"/>
                <a:gd name="connsiteY33" fmla="*/ 223960 h 587110"/>
                <a:gd name="connsiteX34" fmla="*/ 2024227 w 4665785"/>
                <a:gd name="connsiteY34" fmla="*/ 243731 h 587110"/>
                <a:gd name="connsiteX35" fmla="*/ 2024227 w 4665785"/>
                <a:gd name="connsiteY35" fmla="*/ 243731 h 587110"/>
                <a:gd name="connsiteX36" fmla="*/ 2083539 w 4665785"/>
                <a:gd name="connsiteY36" fmla="*/ 243731 h 587110"/>
                <a:gd name="connsiteX37" fmla="*/ 2162622 w 4665785"/>
                <a:gd name="connsiteY37" fmla="*/ 273387 h 587110"/>
                <a:gd name="connsiteX38" fmla="*/ 2251591 w 4665785"/>
                <a:gd name="connsiteY38" fmla="*/ 288215 h 587110"/>
                <a:gd name="connsiteX39" fmla="*/ 2315846 w 4665785"/>
                <a:gd name="connsiteY39" fmla="*/ 288215 h 587110"/>
                <a:gd name="connsiteX40" fmla="*/ 2389987 w 4665785"/>
                <a:gd name="connsiteY40" fmla="*/ 278330 h 587110"/>
                <a:gd name="connsiteX41" fmla="*/ 2444357 w 4665785"/>
                <a:gd name="connsiteY41" fmla="*/ 263502 h 587110"/>
                <a:gd name="connsiteX42" fmla="*/ 2488841 w 4665785"/>
                <a:gd name="connsiteY42" fmla="*/ 253617 h 587110"/>
                <a:gd name="connsiteX43" fmla="*/ 2538268 w 4665785"/>
                <a:gd name="connsiteY43" fmla="*/ 233846 h 587110"/>
                <a:gd name="connsiteX44" fmla="*/ 2602523 w 4665785"/>
                <a:gd name="connsiteY44" fmla="*/ 233846 h 587110"/>
                <a:gd name="connsiteX45" fmla="*/ 2681606 w 4665785"/>
                <a:gd name="connsiteY45" fmla="*/ 238788 h 587110"/>
                <a:gd name="connsiteX46" fmla="*/ 2770575 w 4665785"/>
                <a:gd name="connsiteY46" fmla="*/ 228903 h 587110"/>
                <a:gd name="connsiteX47" fmla="*/ 2829887 w 4665785"/>
                <a:gd name="connsiteY47" fmla="*/ 209132 h 587110"/>
                <a:gd name="connsiteX48" fmla="*/ 2884257 w 4665785"/>
                <a:gd name="connsiteY48" fmla="*/ 194304 h 587110"/>
                <a:gd name="connsiteX49" fmla="*/ 2948512 w 4665785"/>
                <a:gd name="connsiteY49" fmla="*/ 184419 h 587110"/>
                <a:gd name="connsiteX50" fmla="*/ 3017710 w 4665785"/>
                <a:gd name="connsiteY50" fmla="*/ 184419 h 587110"/>
                <a:gd name="connsiteX51" fmla="*/ 3072080 w 4665785"/>
                <a:gd name="connsiteY51" fmla="*/ 194304 h 587110"/>
                <a:gd name="connsiteX52" fmla="*/ 3111621 w 4665785"/>
                <a:gd name="connsiteY52" fmla="*/ 169591 h 587110"/>
                <a:gd name="connsiteX53" fmla="*/ 3165991 w 4665785"/>
                <a:gd name="connsiteY53" fmla="*/ 164648 h 587110"/>
                <a:gd name="connsiteX54" fmla="*/ 3210475 w 4665785"/>
                <a:gd name="connsiteY54" fmla="*/ 174533 h 587110"/>
                <a:gd name="connsiteX55" fmla="*/ 3254960 w 4665785"/>
                <a:gd name="connsiteY55" fmla="*/ 164648 h 587110"/>
                <a:gd name="connsiteX56" fmla="*/ 3329100 w 4665785"/>
                <a:gd name="connsiteY56" fmla="*/ 144877 h 587110"/>
                <a:gd name="connsiteX57" fmla="*/ 3383470 w 4665785"/>
                <a:gd name="connsiteY57" fmla="*/ 130049 h 587110"/>
                <a:gd name="connsiteX58" fmla="*/ 3487267 w 4665785"/>
                <a:gd name="connsiteY58" fmla="*/ 130049 h 587110"/>
                <a:gd name="connsiteX59" fmla="*/ 3596006 w 4665785"/>
                <a:gd name="connsiteY59" fmla="*/ 130049 h 587110"/>
                <a:gd name="connsiteX60" fmla="*/ 3704746 w 4665785"/>
                <a:gd name="connsiteY60" fmla="*/ 144877 h 587110"/>
                <a:gd name="connsiteX61" fmla="*/ 3818428 w 4665785"/>
                <a:gd name="connsiteY61" fmla="*/ 154763 h 587110"/>
                <a:gd name="connsiteX62" fmla="*/ 3927167 w 4665785"/>
                <a:gd name="connsiteY62" fmla="*/ 164648 h 587110"/>
                <a:gd name="connsiteX63" fmla="*/ 4021079 w 4665785"/>
                <a:gd name="connsiteY63" fmla="*/ 164648 h 587110"/>
                <a:gd name="connsiteX64" fmla="*/ 4119933 w 4665785"/>
                <a:gd name="connsiteY64" fmla="*/ 184419 h 587110"/>
                <a:gd name="connsiteX65" fmla="*/ 4184188 w 4665785"/>
                <a:gd name="connsiteY65" fmla="*/ 189361 h 587110"/>
                <a:gd name="connsiteX66" fmla="*/ 4278352 w 4665785"/>
                <a:gd name="connsiteY66" fmla="*/ 213315 h 587110"/>
                <a:gd name="connsiteX67" fmla="*/ 4386839 w 4665785"/>
                <a:gd name="connsiteY67" fmla="*/ 194304 h 587110"/>
                <a:gd name="connsiteX68" fmla="*/ 4460979 w 4665785"/>
                <a:gd name="connsiteY68" fmla="*/ 184419 h 587110"/>
                <a:gd name="connsiteX69" fmla="*/ 4574661 w 4665785"/>
                <a:gd name="connsiteY69" fmla="*/ 194304 h 587110"/>
                <a:gd name="connsiteX70" fmla="*/ 4629031 w 4665785"/>
                <a:gd name="connsiteY70" fmla="*/ 189361 h 587110"/>
                <a:gd name="connsiteX71" fmla="*/ 4665785 w 4665785"/>
                <a:gd name="connsiteY71" fmla="*/ 126610 h 587110"/>
                <a:gd name="connsiteX72" fmla="*/ 4665785 w 4665785"/>
                <a:gd name="connsiteY72" fmla="*/ 0 h 587110"/>
                <a:gd name="connsiteX73" fmla="*/ 0 w 4665785"/>
                <a:gd name="connsiteY73" fmla="*/ 0 h 587110"/>
                <a:gd name="connsiteX74" fmla="*/ 4943 w 4665785"/>
                <a:gd name="connsiteY74" fmla="*/ 579581 h 587110"/>
                <a:gd name="connsiteX0" fmla="*/ 517 w 4665785"/>
                <a:gd name="connsiteY0" fmla="*/ 587110 h 587110"/>
                <a:gd name="connsiteX1" fmla="*/ 225083 w 4665785"/>
                <a:gd name="connsiteY1" fmla="*/ 530408 h 587110"/>
                <a:gd name="connsiteX2" fmla="*/ 318994 w 4665785"/>
                <a:gd name="connsiteY2" fmla="*/ 510637 h 587110"/>
                <a:gd name="connsiteX3" fmla="*/ 417848 w 4665785"/>
                <a:gd name="connsiteY3" fmla="*/ 466153 h 587110"/>
                <a:gd name="connsiteX4" fmla="*/ 521645 w 4665785"/>
                <a:gd name="connsiteY4" fmla="*/ 431554 h 587110"/>
                <a:gd name="connsiteX5" fmla="*/ 580958 w 4665785"/>
                <a:gd name="connsiteY5" fmla="*/ 396955 h 587110"/>
                <a:gd name="connsiteX6" fmla="*/ 630385 w 4665785"/>
                <a:gd name="connsiteY6" fmla="*/ 382127 h 587110"/>
                <a:gd name="connsiteX7" fmla="*/ 739124 w 4665785"/>
                <a:gd name="connsiteY7" fmla="*/ 396955 h 587110"/>
                <a:gd name="connsiteX8" fmla="*/ 837978 w 4665785"/>
                <a:gd name="connsiteY8" fmla="*/ 396955 h 587110"/>
                <a:gd name="connsiteX9" fmla="*/ 931889 w 4665785"/>
                <a:gd name="connsiteY9" fmla="*/ 372241 h 587110"/>
                <a:gd name="connsiteX10" fmla="*/ 996145 w 4665785"/>
                <a:gd name="connsiteY10" fmla="*/ 347528 h 587110"/>
                <a:gd name="connsiteX11" fmla="*/ 1065342 w 4665785"/>
                <a:gd name="connsiteY11" fmla="*/ 342585 h 587110"/>
                <a:gd name="connsiteX12" fmla="*/ 1129598 w 4665785"/>
                <a:gd name="connsiteY12" fmla="*/ 352471 h 587110"/>
                <a:gd name="connsiteX13" fmla="*/ 1129598 w 4665785"/>
                <a:gd name="connsiteY13" fmla="*/ 352471 h 587110"/>
                <a:gd name="connsiteX14" fmla="*/ 1178739 w 4665785"/>
                <a:gd name="connsiteY14" fmla="*/ 362642 h 587110"/>
                <a:gd name="connsiteX15" fmla="*/ 1219074 w 4665785"/>
                <a:gd name="connsiteY15" fmla="*/ 331179 h 587110"/>
                <a:gd name="connsiteX16" fmla="*/ 1277879 w 4665785"/>
                <a:gd name="connsiteY16" fmla="*/ 307986 h 587110"/>
                <a:gd name="connsiteX17" fmla="*/ 1322363 w 4665785"/>
                <a:gd name="connsiteY17" fmla="*/ 303044 h 587110"/>
                <a:gd name="connsiteX18" fmla="*/ 1376733 w 4665785"/>
                <a:gd name="connsiteY18" fmla="*/ 283273 h 587110"/>
                <a:gd name="connsiteX19" fmla="*/ 1406389 w 4665785"/>
                <a:gd name="connsiteY19" fmla="*/ 268445 h 587110"/>
                <a:gd name="connsiteX20" fmla="*/ 1465701 w 4665785"/>
                <a:gd name="connsiteY20" fmla="*/ 268445 h 587110"/>
                <a:gd name="connsiteX21" fmla="*/ 1495358 w 4665785"/>
                <a:gd name="connsiteY21" fmla="*/ 293158 h 587110"/>
                <a:gd name="connsiteX22" fmla="*/ 1549727 w 4665785"/>
                <a:gd name="connsiteY22" fmla="*/ 307986 h 587110"/>
                <a:gd name="connsiteX23" fmla="*/ 1589269 w 4665785"/>
                <a:gd name="connsiteY23" fmla="*/ 293158 h 587110"/>
                <a:gd name="connsiteX24" fmla="*/ 1643639 w 4665785"/>
                <a:gd name="connsiteY24" fmla="*/ 293158 h 587110"/>
                <a:gd name="connsiteX25" fmla="*/ 1673295 w 4665785"/>
                <a:gd name="connsiteY25" fmla="*/ 307986 h 587110"/>
                <a:gd name="connsiteX26" fmla="*/ 1673295 w 4665785"/>
                <a:gd name="connsiteY26" fmla="*/ 307986 h 587110"/>
                <a:gd name="connsiteX27" fmla="*/ 1737550 w 4665785"/>
                <a:gd name="connsiteY27" fmla="*/ 273387 h 587110"/>
                <a:gd name="connsiteX28" fmla="*/ 1737550 w 4665785"/>
                <a:gd name="connsiteY28" fmla="*/ 273387 h 587110"/>
                <a:gd name="connsiteX29" fmla="*/ 1816633 w 4665785"/>
                <a:gd name="connsiteY29" fmla="*/ 258559 h 587110"/>
                <a:gd name="connsiteX30" fmla="*/ 1861118 w 4665785"/>
                <a:gd name="connsiteY30" fmla="*/ 214075 h 587110"/>
                <a:gd name="connsiteX31" fmla="*/ 1905602 w 4665785"/>
                <a:gd name="connsiteY31" fmla="*/ 194304 h 587110"/>
                <a:gd name="connsiteX32" fmla="*/ 1913159 w 4665785"/>
                <a:gd name="connsiteY32" fmla="*/ 194304 h 587110"/>
                <a:gd name="connsiteX33" fmla="*/ 1974800 w 4665785"/>
                <a:gd name="connsiteY33" fmla="*/ 223960 h 587110"/>
                <a:gd name="connsiteX34" fmla="*/ 2024227 w 4665785"/>
                <a:gd name="connsiteY34" fmla="*/ 243731 h 587110"/>
                <a:gd name="connsiteX35" fmla="*/ 2024227 w 4665785"/>
                <a:gd name="connsiteY35" fmla="*/ 243731 h 587110"/>
                <a:gd name="connsiteX36" fmla="*/ 2083539 w 4665785"/>
                <a:gd name="connsiteY36" fmla="*/ 243731 h 587110"/>
                <a:gd name="connsiteX37" fmla="*/ 2162622 w 4665785"/>
                <a:gd name="connsiteY37" fmla="*/ 273387 h 587110"/>
                <a:gd name="connsiteX38" fmla="*/ 2251591 w 4665785"/>
                <a:gd name="connsiteY38" fmla="*/ 288215 h 587110"/>
                <a:gd name="connsiteX39" fmla="*/ 2315846 w 4665785"/>
                <a:gd name="connsiteY39" fmla="*/ 288215 h 587110"/>
                <a:gd name="connsiteX40" fmla="*/ 2389987 w 4665785"/>
                <a:gd name="connsiteY40" fmla="*/ 278330 h 587110"/>
                <a:gd name="connsiteX41" fmla="*/ 2444357 w 4665785"/>
                <a:gd name="connsiteY41" fmla="*/ 263502 h 587110"/>
                <a:gd name="connsiteX42" fmla="*/ 2488841 w 4665785"/>
                <a:gd name="connsiteY42" fmla="*/ 253617 h 587110"/>
                <a:gd name="connsiteX43" fmla="*/ 2538268 w 4665785"/>
                <a:gd name="connsiteY43" fmla="*/ 233846 h 587110"/>
                <a:gd name="connsiteX44" fmla="*/ 2602523 w 4665785"/>
                <a:gd name="connsiteY44" fmla="*/ 233846 h 587110"/>
                <a:gd name="connsiteX45" fmla="*/ 2681606 w 4665785"/>
                <a:gd name="connsiteY45" fmla="*/ 238788 h 587110"/>
                <a:gd name="connsiteX46" fmla="*/ 2770575 w 4665785"/>
                <a:gd name="connsiteY46" fmla="*/ 228903 h 587110"/>
                <a:gd name="connsiteX47" fmla="*/ 2829887 w 4665785"/>
                <a:gd name="connsiteY47" fmla="*/ 209132 h 587110"/>
                <a:gd name="connsiteX48" fmla="*/ 2884257 w 4665785"/>
                <a:gd name="connsiteY48" fmla="*/ 194304 h 587110"/>
                <a:gd name="connsiteX49" fmla="*/ 2948512 w 4665785"/>
                <a:gd name="connsiteY49" fmla="*/ 184419 h 587110"/>
                <a:gd name="connsiteX50" fmla="*/ 3017710 w 4665785"/>
                <a:gd name="connsiteY50" fmla="*/ 184419 h 587110"/>
                <a:gd name="connsiteX51" fmla="*/ 3072080 w 4665785"/>
                <a:gd name="connsiteY51" fmla="*/ 194304 h 587110"/>
                <a:gd name="connsiteX52" fmla="*/ 3111621 w 4665785"/>
                <a:gd name="connsiteY52" fmla="*/ 169591 h 587110"/>
                <a:gd name="connsiteX53" fmla="*/ 3165991 w 4665785"/>
                <a:gd name="connsiteY53" fmla="*/ 164648 h 587110"/>
                <a:gd name="connsiteX54" fmla="*/ 3210475 w 4665785"/>
                <a:gd name="connsiteY54" fmla="*/ 174533 h 587110"/>
                <a:gd name="connsiteX55" fmla="*/ 3254960 w 4665785"/>
                <a:gd name="connsiteY55" fmla="*/ 164648 h 587110"/>
                <a:gd name="connsiteX56" fmla="*/ 3329100 w 4665785"/>
                <a:gd name="connsiteY56" fmla="*/ 144877 h 587110"/>
                <a:gd name="connsiteX57" fmla="*/ 3383470 w 4665785"/>
                <a:gd name="connsiteY57" fmla="*/ 130049 h 587110"/>
                <a:gd name="connsiteX58" fmla="*/ 3487267 w 4665785"/>
                <a:gd name="connsiteY58" fmla="*/ 130049 h 587110"/>
                <a:gd name="connsiteX59" fmla="*/ 3596006 w 4665785"/>
                <a:gd name="connsiteY59" fmla="*/ 130049 h 587110"/>
                <a:gd name="connsiteX60" fmla="*/ 3704746 w 4665785"/>
                <a:gd name="connsiteY60" fmla="*/ 144877 h 587110"/>
                <a:gd name="connsiteX61" fmla="*/ 3818428 w 4665785"/>
                <a:gd name="connsiteY61" fmla="*/ 154763 h 587110"/>
                <a:gd name="connsiteX62" fmla="*/ 3927167 w 4665785"/>
                <a:gd name="connsiteY62" fmla="*/ 164648 h 587110"/>
                <a:gd name="connsiteX63" fmla="*/ 4021079 w 4665785"/>
                <a:gd name="connsiteY63" fmla="*/ 164648 h 587110"/>
                <a:gd name="connsiteX64" fmla="*/ 4119933 w 4665785"/>
                <a:gd name="connsiteY64" fmla="*/ 184419 h 587110"/>
                <a:gd name="connsiteX65" fmla="*/ 4184188 w 4665785"/>
                <a:gd name="connsiteY65" fmla="*/ 189361 h 587110"/>
                <a:gd name="connsiteX66" fmla="*/ 4278352 w 4665785"/>
                <a:gd name="connsiteY66" fmla="*/ 213315 h 587110"/>
                <a:gd name="connsiteX67" fmla="*/ 4386839 w 4665785"/>
                <a:gd name="connsiteY67" fmla="*/ 194304 h 587110"/>
                <a:gd name="connsiteX68" fmla="*/ 4460979 w 4665785"/>
                <a:gd name="connsiteY68" fmla="*/ 184419 h 587110"/>
                <a:gd name="connsiteX69" fmla="*/ 4574661 w 4665785"/>
                <a:gd name="connsiteY69" fmla="*/ 194304 h 587110"/>
                <a:gd name="connsiteX70" fmla="*/ 4629031 w 4665785"/>
                <a:gd name="connsiteY70" fmla="*/ 189361 h 587110"/>
                <a:gd name="connsiteX71" fmla="*/ 4665785 w 4665785"/>
                <a:gd name="connsiteY71" fmla="*/ 126610 h 587110"/>
                <a:gd name="connsiteX72" fmla="*/ 4665785 w 4665785"/>
                <a:gd name="connsiteY72" fmla="*/ 0 h 587110"/>
                <a:gd name="connsiteX73" fmla="*/ 0 w 4665785"/>
                <a:gd name="connsiteY73" fmla="*/ 0 h 587110"/>
                <a:gd name="connsiteX74" fmla="*/ 4943 w 4665785"/>
                <a:gd name="connsiteY74" fmla="*/ 579581 h 587110"/>
                <a:gd name="connsiteX0" fmla="*/ 517 w 4665785"/>
                <a:gd name="connsiteY0" fmla="*/ 587110 h 587110"/>
                <a:gd name="connsiteX1" fmla="*/ 225083 w 4665785"/>
                <a:gd name="connsiteY1" fmla="*/ 530408 h 587110"/>
                <a:gd name="connsiteX2" fmla="*/ 318994 w 4665785"/>
                <a:gd name="connsiteY2" fmla="*/ 510637 h 587110"/>
                <a:gd name="connsiteX3" fmla="*/ 417848 w 4665785"/>
                <a:gd name="connsiteY3" fmla="*/ 466153 h 587110"/>
                <a:gd name="connsiteX4" fmla="*/ 521645 w 4665785"/>
                <a:gd name="connsiteY4" fmla="*/ 431554 h 587110"/>
                <a:gd name="connsiteX5" fmla="*/ 580958 w 4665785"/>
                <a:gd name="connsiteY5" fmla="*/ 396955 h 587110"/>
                <a:gd name="connsiteX6" fmla="*/ 630385 w 4665785"/>
                <a:gd name="connsiteY6" fmla="*/ 382127 h 587110"/>
                <a:gd name="connsiteX7" fmla="*/ 739124 w 4665785"/>
                <a:gd name="connsiteY7" fmla="*/ 396955 h 587110"/>
                <a:gd name="connsiteX8" fmla="*/ 837978 w 4665785"/>
                <a:gd name="connsiteY8" fmla="*/ 396955 h 587110"/>
                <a:gd name="connsiteX9" fmla="*/ 931889 w 4665785"/>
                <a:gd name="connsiteY9" fmla="*/ 372241 h 587110"/>
                <a:gd name="connsiteX10" fmla="*/ 996145 w 4665785"/>
                <a:gd name="connsiteY10" fmla="*/ 347528 h 587110"/>
                <a:gd name="connsiteX11" fmla="*/ 1065342 w 4665785"/>
                <a:gd name="connsiteY11" fmla="*/ 342585 h 587110"/>
                <a:gd name="connsiteX12" fmla="*/ 1129598 w 4665785"/>
                <a:gd name="connsiteY12" fmla="*/ 352471 h 587110"/>
                <a:gd name="connsiteX13" fmla="*/ 1129598 w 4665785"/>
                <a:gd name="connsiteY13" fmla="*/ 352471 h 587110"/>
                <a:gd name="connsiteX14" fmla="*/ 1178739 w 4665785"/>
                <a:gd name="connsiteY14" fmla="*/ 362642 h 587110"/>
                <a:gd name="connsiteX15" fmla="*/ 1219074 w 4665785"/>
                <a:gd name="connsiteY15" fmla="*/ 331179 h 587110"/>
                <a:gd name="connsiteX16" fmla="*/ 1277879 w 4665785"/>
                <a:gd name="connsiteY16" fmla="*/ 307986 h 587110"/>
                <a:gd name="connsiteX17" fmla="*/ 1322363 w 4665785"/>
                <a:gd name="connsiteY17" fmla="*/ 303044 h 587110"/>
                <a:gd name="connsiteX18" fmla="*/ 1376733 w 4665785"/>
                <a:gd name="connsiteY18" fmla="*/ 283273 h 587110"/>
                <a:gd name="connsiteX19" fmla="*/ 1406389 w 4665785"/>
                <a:gd name="connsiteY19" fmla="*/ 268445 h 587110"/>
                <a:gd name="connsiteX20" fmla="*/ 1465701 w 4665785"/>
                <a:gd name="connsiteY20" fmla="*/ 268445 h 587110"/>
                <a:gd name="connsiteX21" fmla="*/ 1495358 w 4665785"/>
                <a:gd name="connsiteY21" fmla="*/ 293158 h 587110"/>
                <a:gd name="connsiteX22" fmla="*/ 1549727 w 4665785"/>
                <a:gd name="connsiteY22" fmla="*/ 307986 h 587110"/>
                <a:gd name="connsiteX23" fmla="*/ 1589269 w 4665785"/>
                <a:gd name="connsiteY23" fmla="*/ 293158 h 587110"/>
                <a:gd name="connsiteX24" fmla="*/ 1643639 w 4665785"/>
                <a:gd name="connsiteY24" fmla="*/ 293158 h 587110"/>
                <a:gd name="connsiteX25" fmla="*/ 1673295 w 4665785"/>
                <a:gd name="connsiteY25" fmla="*/ 307986 h 587110"/>
                <a:gd name="connsiteX26" fmla="*/ 1673295 w 4665785"/>
                <a:gd name="connsiteY26" fmla="*/ 307986 h 587110"/>
                <a:gd name="connsiteX27" fmla="*/ 1737550 w 4665785"/>
                <a:gd name="connsiteY27" fmla="*/ 273387 h 587110"/>
                <a:gd name="connsiteX28" fmla="*/ 1737550 w 4665785"/>
                <a:gd name="connsiteY28" fmla="*/ 273387 h 587110"/>
                <a:gd name="connsiteX29" fmla="*/ 1816633 w 4665785"/>
                <a:gd name="connsiteY29" fmla="*/ 258559 h 587110"/>
                <a:gd name="connsiteX30" fmla="*/ 1861118 w 4665785"/>
                <a:gd name="connsiteY30" fmla="*/ 214075 h 587110"/>
                <a:gd name="connsiteX31" fmla="*/ 1905602 w 4665785"/>
                <a:gd name="connsiteY31" fmla="*/ 194304 h 587110"/>
                <a:gd name="connsiteX32" fmla="*/ 1913159 w 4665785"/>
                <a:gd name="connsiteY32" fmla="*/ 194304 h 587110"/>
                <a:gd name="connsiteX33" fmla="*/ 1974800 w 4665785"/>
                <a:gd name="connsiteY33" fmla="*/ 223960 h 587110"/>
                <a:gd name="connsiteX34" fmla="*/ 2024227 w 4665785"/>
                <a:gd name="connsiteY34" fmla="*/ 243731 h 587110"/>
                <a:gd name="connsiteX35" fmla="*/ 2024227 w 4665785"/>
                <a:gd name="connsiteY35" fmla="*/ 243731 h 587110"/>
                <a:gd name="connsiteX36" fmla="*/ 2083539 w 4665785"/>
                <a:gd name="connsiteY36" fmla="*/ 243731 h 587110"/>
                <a:gd name="connsiteX37" fmla="*/ 2162622 w 4665785"/>
                <a:gd name="connsiteY37" fmla="*/ 273387 h 587110"/>
                <a:gd name="connsiteX38" fmla="*/ 2251591 w 4665785"/>
                <a:gd name="connsiteY38" fmla="*/ 288215 h 587110"/>
                <a:gd name="connsiteX39" fmla="*/ 2315846 w 4665785"/>
                <a:gd name="connsiteY39" fmla="*/ 288215 h 587110"/>
                <a:gd name="connsiteX40" fmla="*/ 2389987 w 4665785"/>
                <a:gd name="connsiteY40" fmla="*/ 278330 h 587110"/>
                <a:gd name="connsiteX41" fmla="*/ 2444357 w 4665785"/>
                <a:gd name="connsiteY41" fmla="*/ 263502 h 587110"/>
                <a:gd name="connsiteX42" fmla="*/ 2488841 w 4665785"/>
                <a:gd name="connsiteY42" fmla="*/ 253617 h 587110"/>
                <a:gd name="connsiteX43" fmla="*/ 2538268 w 4665785"/>
                <a:gd name="connsiteY43" fmla="*/ 233846 h 587110"/>
                <a:gd name="connsiteX44" fmla="*/ 2602523 w 4665785"/>
                <a:gd name="connsiteY44" fmla="*/ 233846 h 587110"/>
                <a:gd name="connsiteX45" fmla="*/ 2681606 w 4665785"/>
                <a:gd name="connsiteY45" fmla="*/ 238788 h 587110"/>
                <a:gd name="connsiteX46" fmla="*/ 2770575 w 4665785"/>
                <a:gd name="connsiteY46" fmla="*/ 228903 h 587110"/>
                <a:gd name="connsiteX47" fmla="*/ 2829887 w 4665785"/>
                <a:gd name="connsiteY47" fmla="*/ 209132 h 587110"/>
                <a:gd name="connsiteX48" fmla="*/ 2884257 w 4665785"/>
                <a:gd name="connsiteY48" fmla="*/ 194304 h 587110"/>
                <a:gd name="connsiteX49" fmla="*/ 2948512 w 4665785"/>
                <a:gd name="connsiteY49" fmla="*/ 184419 h 587110"/>
                <a:gd name="connsiteX50" fmla="*/ 3017710 w 4665785"/>
                <a:gd name="connsiteY50" fmla="*/ 184419 h 587110"/>
                <a:gd name="connsiteX51" fmla="*/ 3053323 w 4665785"/>
                <a:gd name="connsiteY51" fmla="*/ 208372 h 587110"/>
                <a:gd name="connsiteX52" fmla="*/ 3111621 w 4665785"/>
                <a:gd name="connsiteY52" fmla="*/ 169591 h 587110"/>
                <a:gd name="connsiteX53" fmla="*/ 3165991 w 4665785"/>
                <a:gd name="connsiteY53" fmla="*/ 164648 h 587110"/>
                <a:gd name="connsiteX54" fmla="*/ 3210475 w 4665785"/>
                <a:gd name="connsiteY54" fmla="*/ 174533 h 587110"/>
                <a:gd name="connsiteX55" fmla="*/ 3254960 w 4665785"/>
                <a:gd name="connsiteY55" fmla="*/ 164648 h 587110"/>
                <a:gd name="connsiteX56" fmla="*/ 3329100 w 4665785"/>
                <a:gd name="connsiteY56" fmla="*/ 144877 h 587110"/>
                <a:gd name="connsiteX57" fmla="*/ 3383470 w 4665785"/>
                <a:gd name="connsiteY57" fmla="*/ 130049 h 587110"/>
                <a:gd name="connsiteX58" fmla="*/ 3487267 w 4665785"/>
                <a:gd name="connsiteY58" fmla="*/ 130049 h 587110"/>
                <a:gd name="connsiteX59" fmla="*/ 3596006 w 4665785"/>
                <a:gd name="connsiteY59" fmla="*/ 130049 h 587110"/>
                <a:gd name="connsiteX60" fmla="*/ 3704746 w 4665785"/>
                <a:gd name="connsiteY60" fmla="*/ 144877 h 587110"/>
                <a:gd name="connsiteX61" fmla="*/ 3818428 w 4665785"/>
                <a:gd name="connsiteY61" fmla="*/ 154763 h 587110"/>
                <a:gd name="connsiteX62" fmla="*/ 3927167 w 4665785"/>
                <a:gd name="connsiteY62" fmla="*/ 164648 h 587110"/>
                <a:gd name="connsiteX63" fmla="*/ 4021079 w 4665785"/>
                <a:gd name="connsiteY63" fmla="*/ 164648 h 587110"/>
                <a:gd name="connsiteX64" fmla="*/ 4119933 w 4665785"/>
                <a:gd name="connsiteY64" fmla="*/ 184419 h 587110"/>
                <a:gd name="connsiteX65" fmla="*/ 4184188 w 4665785"/>
                <a:gd name="connsiteY65" fmla="*/ 189361 h 587110"/>
                <a:gd name="connsiteX66" fmla="*/ 4278352 w 4665785"/>
                <a:gd name="connsiteY66" fmla="*/ 213315 h 587110"/>
                <a:gd name="connsiteX67" fmla="*/ 4386839 w 4665785"/>
                <a:gd name="connsiteY67" fmla="*/ 194304 h 587110"/>
                <a:gd name="connsiteX68" fmla="*/ 4460979 w 4665785"/>
                <a:gd name="connsiteY68" fmla="*/ 184419 h 587110"/>
                <a:gd name="connsiteX69" fmla="*/ 4574661 w 4665785"/>
                <a:gd name="connsiteY69" fmla="*/ 194304 h 587110"/>
                <a:gd name="connsiteX70" fmla="*/ 4629031 w 4665785"/>
                <a:gd name="connsiteY70" fmla="*/ 189361 h 587110"/>
                <a:gd name="connsiteX71" fmla="*/ 4665785 w 4665785"/>
                <a:gd name="connsiteY71" fmla="*/ 126610 h 587110"/>
                <a:gd name="connsiteX72" fmla="*/ 4665785 w 4665785"/>
                <a:gd name="connsiteY72" fmla="*/ 0 h 587110"/>
                <a:gd name="connsiteX73" fmla="*/ 0 w 4665785"/>
                <a:gd name="connsiteY73" fmla="*/ 0 h 587110"/>
                <a:gd name="connsiteX74" fmla="*/ 4943 w 4665785"/>
                <a:gd name="connsiteY74" fmla="*/ 579581 h 5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665785" h="587110">
                  <a:moveTo>
                    <a:pt x="517" y="587110"/>
                  </a:moveTo>
                  <a:cubicBezTo>
                    <a:pt x="82561" y="553833"/>
                    <a:pt x="151665" y="550746"/>
                    <a:pt x="225083" y="530408"/>
                  </a:cubicBezTo>
                  <a:lnTo>
                    <a:pt x="318994" y="510637"/>
                  </a:lnTo>
                  <a:lnTo>
                    <a:pt x="417848" y="466153"/>
                  </a:lnTo>
                  <a:lnTo>
                    <a:pt x="521645" y="431554"/>
                  </a:lnTo>
                  <a:lnTo>
                    <a:pt x="580958" y="396955"/>
                  </a:lnTo>
                  <a:lnTo>
                    <a:pt x="630385" y="382127"/>
                  </a:lnTo>
                  <a:lnTo>
                    <a:pt x="739124" y="396955"/>
                  </a:lnTo>
                  <a:lnTo>
                    <a:pt x="837978" y="396955"/>
                  </a:lnTo>
                  <a:lnTo>
                    <a:pt x="931889" y="372241"/>
                  </a:lnTo>
                  <a:lnTo>
                    <a:pt x="996145" y="347528"/>
                  </a:lnTo>
                  <a:lnTo>
                    <a:pt x="1065342" y="342585"/>
                  </a:lnTo>
                  <a:lnTo>
                    <a:pt x="1129598" y="352471"/>
                  </a:lnTo>
                  <a:lnTo>
                    <a:pt x="1129598" y="352471"/>
                  </a:lnTo>
                  <a:lnTo>
                    <a:pt x="1178739" y="362642"/>
                  </a:lnTo>
                  <a:lnTo>
                    <a:pt x="1219074" y="331179"/>
                  </a:lnTo>
                  <a:lnTo>
                    <a:pt x="1277879" y="307986"/>
                  </a:lnTo>
                  <a:lnTo>
                    <a:pt x="1322363" y="303044"/>
                  </a:lnTo>
                  <a:lnTo>
                    <a:pt x="1376733" y="283273"/>
                  </a:lnTo>
                  <a:lnTo>
                    <a:pt x="1406389" y="268445"/>
                  </a:lnTo>
                  <a:lnTo>
                    <a:pt x="1465701" y="268445"/>
                  </a:lnTo>
                  <a:lnTo>
                    <a:pt x="1495358" y="293158"/>
                  </a:lnTo>
                  <a:lnTo>
                    <a:pt x="1549727" y="307986"/>
                  </a:lnTo>
                  <a:lnTo>
                    <a:pt x="1589269" y="293158"/>
                  </a:lnTo>
                  <a:lnTo>
                    <a:pt x="1643639" y="293158"/>
                  </a:lnTo>
                  <a:lnTo>
                    <a:pt x="1673295" y="307986"/>
                  </a:lnTo>
                  <a:lnTo>
                    <a:pt x="1673295" y="307986"/>
                  </a:lnTo>
                  <a:lnTo>
                    <a:pt x="1737550" y="273387"/>
                  </a:lnTo>
                  <a:lnTo>
                    <a:pt x="1737550" y="273387"/>
                  </a:lnTo>
                  <a:lnTo>
                    <a:pt x="1816633" y="258559"/>
                  </a:lnTo>
                  <a:lnTo>
                    <a:pt x="1861118" y="214075"/>
                  </a:lnTo>
                  <a:cubicBezTo>
                    <a:pt x="1875946" y="207485"/>
                    <a:pt x="1896928" y="197599"/>
                    <a:pt x="1905602" y="194304"/>
                  </a:cubicBezTo>
                  <a:cubicBezTo>
                    <a:pt x="1914276" y="191009"/>
                    <a:pt x="1910640" y="194304"/>
                    <a:pt x="1913159" y="194304"/>
                  </a:cubicBezTo>
                  <a:lnTo>
                    <a:pt x="1974800" y="223960"/>
                  </a:lnTo>
                  <a:lnTo>
                    <a:pt x="2024227" y="243731"/>
                  </a:lnTo>
                  <a:lnTo>
                    <a:pt x="2024227" y="243731"/>
                  </a:lnTo>
                  <a:lnTo>
                    <a:pt x="2083539" y="243731"/>
                  </a:lnTo>
                  <a:lnTo>
                    <a:pt x="2162622" y="273387"/>
                  </a:lnTo>
                  <a:lnTo>
                    <a:pt x="2251591" y="288215"/>
                  </a:lnTo>
                  <a:lnTo>
                    <a:pt x="2315846" y="288215"/>
                  </a:lnTo>
                  <a:lnTo>
                    <a:pt x="2389987" y="278330"/>
                  </a:lnTo>
                  <a:lnTo>
                    <a:pt x="2444357" y="263502"/>
                  </a:lnTo>
                  <a:lnTo>
                    <a:pt x="2488841" y="253617"/>
                  </a:lnTo>
                  <a:lnTo>
                    <a:pt x="2538268" y="233846"/>
                  </a:lnTo>
                  <a:lnTo>
                    <a:pt x="2602523" y="233846"/>
                  </a:lnTo>
                  <a:lnTo>
                    <a:pt x="2681606" y="238788"/>
                  </a:lnTo>
                  <a:lnTo>
                    <a:pt x="2770575" y="228903"/>
                  </a:lnTo>
                  <a:lnTo>
                    <a:pt x="2829887" y="209132"/>
                  </a:lnTo>
                  <a:lnTo>
                    <a:pt x="2884257" y="194304"/>
                  </a:lnTo>
                  <a:lnTo>
                    <a:pt x="2948512" y="184419"/>
                  </a:lnTo>
                  <a:lnTo>
                    <a:pt x="3017710" y="184419"/>
                  </a:lnTo>
                  <a:lnTo>
                    <a:pt x="3053323" y="208372"/>
                  </a:lnTo>
                  <a:lnTo>
                    <a:pt x="3111621" y="169591"/>
                  </a:lnTo>
                  <a:lnTo>
                    <a:pt x="3165991" y="164648"/>
                  </a:lnTo>
                  <a:lnTo>
                    <a:pt x="3210475" y="174533"/>
                  </a:lnTo>
                  <a:lnTo>
                    <a:pt x="3254960" y="164648"/>
                  </a:lnTo>
                  <a:lnTo>
                    <a:pt x="3329100" y="144877"/>
                  </a:lnTo>
                  <a:lnTo>
                    <a:pt x="3383470" y="130049"/>
                  </a:lnTo>
                  <a:lnTo>
                    <a:pt x="3487267" y="130049"/>
                  </a:lnTo>
                  <a:lnTo>
                    <a:pt x="3596006" y="130049"/>
                  </a:lnTo>
                  <a:lnTo>
                    <a:pt x="3704746" y="144877"/>
                  </a:lnTo>
                  <a:lnTo>
                    <a:pt x="3818428" y="154763"/>
                  </a:lnTo>
                  <a:lnTo>
                    <a:pt x="3927167" y="164648"/>
                  </a:lnTo>
                  <a:lnTo>
                    <a:pt x="4021079" y="164648"/>
                  </a:lnTo>
                  <a:lnTo>
                    <a:pt x="4119933" y="184419"/>
                  </a:lnTo>
                  <a:cubicBezTo>
                    <a:pt x="4141351" y="186066"/>
                    <a:pt x="4157785" y="184545"/>
                    <a:pt x="4184188" y="189361"/>
                  </a:cubicBezTo>
                  <a:cubicBezTo>
                    <a:pt x="4210591" y="194177"/>
                    <a:pt x="4246964" y="205330"/>
                    <a:pt x="4278352" y="213315"/>
                  </a:cubicBezTo>
                  <a:lnTo>
                    <a:pt x="4386839" y="194304"/>
                  </a:lnTo>
                  <a:lnTo>
                    <a:pt x="4460979" y="184419"/>
                  </a:lnTo>
                  <a:lnTo>
                    <a:pt x="4574661" y="194304"/>
                  </a:lnTo>
                  <a:lnTo>
                    <a:pt x="4629031" y="189361"/>
                  </a:lnTo>
                  <a:lnTo>
                    <a:pt x="4665785" y="126610"/>
                  </a:lnTo>
                  <a:lnTo>
                    <a:pt x="4665785" y="0"/>
                  </a:lnTo>
                  <a:lnTo>
                    <a:pt x="0" y="0"/>
                  </a:lnTo>
                  <a:cubicBezTo>
                    <a:pt x="1648" y="193194"/>
                    <a:pt x="3295" y="386387"/>
                    <a:pt x="4943" y="579581"/>
                  </a:cubicBezTo>
                </a:path>
              </a:pathLst>
            </a:custGeom>
            <a:solidFill>
              <a:srgbClr val="00B050">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36F449A8-4BE3-194F-BB86-A7A53F795713}"/>
                </a:ext>
              </a:extLst>
            </p:cNvPr>
            <p:cNvSpPr txBox="1"/>
            <p:nvPr/>
          </p:nvSpPr>
          <p:spPr>
            <a:xfrm>
              <a:off x="768428" y="1911616"/>
              <a:ext cx="1254318" cy="307777"/>
            </a:xfrm>
            <a:prstGeom prst="rect">
              <a:avLst/>
            </a:prstGeom>
            <a:noFill/>
          </p:spPr>
          <p:txBody>
            <a:bodyPr wrap="none" rtlCol="0">
              <a:spAutoFit/>
            </a:bodyPr>
            <a:lstStyle/>
            <a:p>
              <a:r>
                <a:rPr lang="fr-FR" sz="1400" i="1" dirty="0"/>
                <a:t>Eau Atlantique</a:t>
              </a:r>
            </a:p>
          </p:txBody>
        </p:sp>
      </p:grpSp>
      <p:grpSp>
        <p:nvGrpSpPr>
          <p:cNvPr id="38" name="Groupe 37">
            <a:extLst>
              <a:ext uri="{FF2B5EF4-FFF2-40B4-BE49-F238E27FC236}">
                <a16:creationId xmlns:a16="http://schemas.microsoft.com/office/drawing/2014/main" id="{26C47997-75DC-A445-B706-D5BAD07BFD39}"/>
              </a:ext>
            </a:extLst>
          </p:cNvPr>
          <p:cNvGrpSpPr/>
          <p:nvPr/>
        </p:nvGrpSpPr>
        <p:grpSpPr>
          <a:xfrm>
            <a:off x="689317" y="1997612"/>
            <a:ext cx="4654566" cy="1388013"/>
            <a:chOff x="689317" y="1997612"/>
            <a:chExt cx="4654566" cy="1388013"/>
          </a:xfrm>
        </p:grpSpPr>
        <p:sp>
          <p:nvSpPr>
            <p:cNvPr id="13" name="Forme libre 12">
              <a:extLst>
                <a:ext uri="{FF2B5EF4-FFF2-40B4-BE49-F238E27FC236}">
                  <a16:creationId xmlns:a16="http://schemas.microsoft.com/office/drawing/2014/main" id="{34FB43D6-141F-8945-A498-D3203C7C2A3D}"/>
                </a:ext>
              </a:extLst>
            </p:cNvPr>
            <p:cNvSpPr/>
            <p:nvPr/>
          </p:nvSpPr>
          <p:spPr>
            <a:xfrm>
              <a:off x="689317" y="1997612"/>
              <a:ext cx="4651717" cy="1388013"/>
            </a:xfrm>
            <a:custGeom>
              <a:avLst/>
              <a:gdLst>
                <a:gd name="connsiteX0" fmla="*/ 4651717 w 4651717"/>
                <a:gd name="connsiteY0" fmla="*/ 56271 h 1373945"/>
                <a:gd name="connsiteX1" fmla="*/ 4609514 w 4651717"/>
                <a:gd name="connsiteY1" fmla="*/ 745588 h 1373945"/>
                <a:gd name="connsiteX2" fmla="*/ 4539175 w 4651717"/>
                <a:gd name="connsiteY2" fmla="*/ 745588 h 1373945"/>
                <a:gd name="connsiteX3" fmla="*/ 4464148 w 4651717"/>
                <a:gd name="connsiteY3" fmla="*/ 778412 h 1373945"/>
                <a:gd name="connsiteX4" fmla="*/ 4417255 w 4651717"/>
                <a:gd name="connsiteY4" fmla="*/ 815926 h 1373945"/>
                <a:gd name="connsiteX5" fmla="*/ 4346917 w 4651717"/>
                <a:gd name="connsiteY5" fmla="*/ 848751 h 1373945"/>
                <a:gd name="connsiteX6" fmla="*/ 4229686 w 4651717"/>
                <a:gd name="connsiteY6" fmla="*/ 890954 h 1373945"/>
                <a:gd name="connsiteX7" fmla="*/ 4126523 w 4651717"/>
                <a:gd name="connsiteY7" fmla="*/ 928468 h 1373945"/>
                <a:gd name="connsiteX8" fmla="*/ 4032738 w 4651717"/>
                <a:gd name="connsiteY8" fmla="*/ 980049 h 1373945"/>
                <a:gd name="connsiteX9" fmla="*/ 3971778 w 4651717"/>
                <a:gd name="connsiteY9" fmla="*/ 1017563 h 1373945"/>
                <a:gd name="connsiteX10" fmla="*/ 3915508 w 4651717"/>
                <a:gd name="connsiteY10" fmla="*/ 1031631 h 1373945"/>
                <a:gd name="connsiteX11" fmla="*/ 3817034 w 4651717"/>
                <a:gd name="connsiteY11" fmla="*/ 984738 h 1373945"/>
                <a:gd name="connsiteX12" fmla="*/ 3765452 w 4651717"/>
                <a:gd name="connsiteY12" fmla="*/ 947225 h 1373945"/>
                <a:gd name="connsiteX13" fmla="*/ 3685735 w 4651717"/>
                <a:gd name="connsiteY13" fmla="*/ 942535 h 1373945"/>
                <a:gd name="connsiteX14" fmla="*/ 3629465 w 4651717"/>
                <a:gd name="connsiteY14" fmla="*/ 937846 h 1373945"/>
                <a:gd name="connsiteX15" fmla="*/ 3545058 w 4651717"/>
                <a:gd name="connsiteY15" fmla="*/ 900332 h 1373945"/>
                <a:gd name="connsiteX16" fmla="*/ 3465341 w 4651717"/>
                <a:gd name="connsiteY16" fmla="*/ 853440 h 1373945"/>
                <a:gd name="connsiteX17" fmla="*/ 3395003 w 4651717"/>
                <a:gd name="connsiteY17" fmla="*/ 811237 h 1373945"/>
                <a:gd name="connsiteX18" fmla="*/ 3348111 w 4651717"/>
                <a:gd name="connsiteY18" fmla="*/ 806548 h 1373945"/>
                <a:gd name="connsiteX19" fmla="*/ 3282461 w 4651717"/>
                <a:gd name="connsiteY19" fmla="*/ 844062 h 1373945"/>
                <a:gd name="connsiteX20" fmla="*/ 3235569 w 4651717"/>
                <a:gd name="connsiteY20" fmla="*/ 862818 h 1373945"/>
                <a:gd name="connsiteX21" fmla="*/ 3174609 w 4651717"/>
                <a:gd name="connsiteY21" fmla="*/ 867508 h 1373945"/>
                <a:gd name="connsiteX22" fmla="*/ 3123028 w 4651717"/>
                <a:gd name="connsiteY22" fmla="*/ 825305 h 1373945"/>
                <a:gd name="connsiteX23" fmla="*/ 3071446 w 4651717"/>
                <a:gd name="connsiteY23" fmla="*/ 820615 h 1373945"/>
                <a:gd name="connsiteX24" fmla="*/ 2944837 w 4651717"/>
                <a:gd name="connsiteY24" fmla="*/ 811237 h 1373945"/>
                <a:gd name="connsiteX25" fmla="*/ 2808849 w 4651717"/>
                <a:gd name="connsiteY25" fmla="*/ 797169 h 1373945"/>
                <a:gd name="connsiteX26" fmla="*/ 2696308 w 4651717"/>
                <a:gd name="connsiteY26" fmla="*/ 783102 h 1373945"/>
                <a:gd name="connsiteX27" fmla="*/ 2607212 w 4651717"/>
                <a:gd name="connsiteY27" fmla="*/ 773723 h 1373945"/>
                <a:gd name="connsiteX28" fmla="*/ 2527495 w 4651717"/>
                <a:gd name="connsiteY28" fmla="*/ 759655 h 1373945"/>
                <a:gd name="connsiteX29" fmla="*/ 2466535 w 4651717"/>
                <a:gd name="connsiteY29" fmla="*/ 731520 h 1373945"/>
                <a:gd name="connsiteX30" fmla="*/ 2410265 w 4651717"/>
                <a:gd name="connsiteY30" fmla="*/ 722142 h 1373945"/>
                <a:gd name="connsiteX31" fmla="*/ 2386818 w 4651717"/>
                <a:gd name="connsiteY31" fmla="*/ 694006 h 1373945"/>
                <a:gd name="connsiteX32" fmla="*/ 2372751 w 4651717"/>
                <a:gd name="connsiteY32" fmla="*/ 609600 h 1373945"/>
                <a:gd name="connsiteX33" fmla="*/ 2339926 w 4651717"/>
                <a:gd name="connsiteY33" fmla="*/ 642425 h 1373945"/>
                <a:gd name="connsiteX34" fmla="*/ 2330548 w 4651717"/>
                <a:gd name="connsiteY34" fmla="*/ 703385 h 1373945"/>
                <a:gd name="connsiteX35" fmla="*/ 2283655 w 4651717"/>
                <a:gd name="connsiteY35" fmla="*/ 750277 h 1373945"/>
                <a:gd name="connsiteX36" fmla="*/ 2232074 w 4651717"/>
                <a:gd name="connsiteY36" fmla="*/ 815926 h 1373945"/>
                <a:gd name="connsiteX37" fmla="*/ 2185181 w 4651717"/>
                <a:gd name="connsiteY37" fmla="*/ 872197 h 1373945"/>
                <a:gd name="connsiteX38" fmla="*/ 2147668 w 4651717"/>
                <a:gd name="connsiteY38" fmla="*/ 928468 h 1373945"/>
                <a:gd name="connsiteX39" fmla="*/ 2091397 w 4651717"/>
                <a:gd name="connsiteY39" fmla="*/ 937846 h 1373945"/>
                <a:gd name="connsiteX40" fmla="*/ 2016369 w 4651717"/>
                <a:gd name="connsiteY40" fmla="*/ 975360 h 1373945"/>
                <a:gd name="connsiteX41" fmla="*/ 1955409 w 4651717"/>
                <a:gd name="connsiteY41" fmla="*/ 998806 h 1373945"/>
                <a:gd name="connsiteX42" fmla="*/ 1894449 w 4651717"/>
                <a:gd name="connsiteY42" fmla="*/ 1008185 h 1373945"/>
                <a:gd name="connsiteX43" fmla="*/ 1856935 w 4651717"/>
                <a:gd name="connsiteY43" fmla="*/ 1031631 h 1373945"/>
                <a:gd name="connsiteX44" fmla="*/ 1833489 w 4651717"/>
                <a:gd name="connsiteY44" fmla="*/ 1050388 h 1373945"/>
                <a:gd name="connsiteX45" fmla="*/ 1833489 w 4651717"/>
                <a:gd name="connsiteY45" fmla="*/ 1050388 h 1373945"/>
                <a:gd name="connsiteX46" fmla="*/ 1753772 w 4651717"/>
                <a:gd name="connsiteY46" fmla="*/ 1012874 h 1373945"/>
                <a:gd name="connsiteX47" fmla="*/ 1683434 w 4651717"/>
                <a:gd name="connsiteY47" fmla="*/ 970671 h 1373945"/>
                <a:gd name="connsiteX48" fmla="*/ 1584960 w 4651717"/>
                <a:gd name="connsiteY48" fmla="*/ 956603 h 1373945"/>
                <a:gd name="connsiteX49" fmla="*/ 1509932 w 4651717"/>
                <a:gd name="connsiteY49" fmla="*/ 970671 h 1373945"/>
                <a:gd name="connsiteX50" fmla="*/ 1477108 w 4651717"/>
                <a:gd name="connsiteY50" fmla="*/ 1003495 h 1373945"/>
                <a:gd name="connsiteX51" fmla="*/ 1444283 w 4651717"/>
                <a:gd name="connsiteY51" fmla="*/ 1050388 h 1373945"/>
                <a:gd name="connsiteX52" fmla="*/ 1392701 w 4651717"/>
                <a:gd name="connsiteY52" fmla="*/ 1069145 h 1373945"/>
                <a:gd name="connsiteX53" fmla="*/ 1308295 w 4651717"/>
                <a:gd name="connsiteY53" fmla="*/ 1083212 h 1373945"/>
                <a:gd name="connsiteX54" fmla="*/ 1252025 w 4651717"/>
                <a:gd name="connsiteY54" fmla="*/ 1092591 h 1373945"/>
                <a:gd name="connsiteX55" fmla="*/ 1195754 w 4651717"/>
                <a:gd name="connsiteY55" fmla="*/ 1097280 h 1373945"/>
                <a:gd name="connsiteX56" fmla="*/ 1134794 w 4651717"/>
                <a:gd name="connsiteY56" fmla="*/ 1078523 h 1373945"/>
                <a:gd name="connsiteX57" fmla="*/ 1092591 w 4651717"/>
                <a:gd name="connsiteY57" fmla="*/ 1073834 h 1373945"/>
                <a:gd name="connsiteX58" fmla="*/ 1026941 w 4651717"/>
                <a:gd name="connsiteY58" fmla="*/ 1078523 h 1373945"/>
                <a:gd name="connsiteX59" fmla="*/ 975360 w 4651717"/>
                <a:gd name="connsiteY59" fmla="*/ 1078523 h 1373945"/>
                <a:gd name="connsiteX60" fmla="*/ 886265 w 4651717"/>
                <a:gd name="connsiteY60" fmla="*/ 1031631 h 1373945"/>
                <a:gd name="connsiteX61" fmla="*/ 825305 w 4651717"/>
                <a:gd name="connsiteY61" fmla="*/ 975360 h 1373945"/>
                <a:gd name="connsiteX62" fmla="*/ 801858 w 4651717"/>
                <a:gd name="connsiteY62" fmla="*/ 895643 h 1373945"/>
                <a:gd name="connsiteX63" fmla="*/ 759655 w 4651717"/>
                <a:gd name="connsiteY63" fmla="*/ 792480 h 1373945"/>
                <a:gd name="connsiteX64" fmla="*/ 708074 w 4651717"/>
                <a:gd name="connsiteY64" fmla="*/ 745588 h 1373945"/>
                <a:gd name="connsiteX65" fmla="*/ 651803 w 4651717"/>
                <a:gd name="connsiteY65" fmla="*/ 679938 h 1373945"/>
                <a:gd name="connsiteX66" fmla="*/ 604911 w 4651717"/>
                <a:gd name="connsiteY66" fmla="*/ 637735 h 1373945"/>
                <a:gd name="connsiteX67" fmla="*/ 567397 w 4651717"/>
                <a:gd name="connsiteY67" fmla="*/ 614289 h 1373945"/>
                <a:gd name="connsiteX68" fmla="*/ 534572 w 4651717"/>
                <a:gd name="connsiteY68" fmla="*/ 689317 h 1373945"/>
                <a:gd name="connsiteX69" fmla="*/ 520505 w 4651717"/>
                <a:gd name="connsiteY69" fmla="*/ 797169 h 1373945"/>
                <a:gd name="connsiteX70" fmla="*/ 506437 w 4651717"/>
                <a:gd name="connsiteY70" fmla="*/ 947225 h 1373945"/>
                <a:gd name="connsiteX71" fmla="*/ 482991 w 4651717"/>
                <a:gd name="connsiteY71" fmla="*/ 1050388 h 1373945"/>
                <a:gd name="connsiteX72" fmla="*/ 473612 w 4651717"/>
                <a:gd name="connsiteY72" fmla="*/ 1134794 h 1373945"/>
                <a:gd name="connsiteX73" fmla="*/ 436098 w 4651717"/>
                <a:gd name="connsiteY73" fmla="*/ 1242646 h 1373945"/>
                <a:gd name="connsiteX74" fmla="*/ 407963 w 4651717"/>
                <a:gd name="connsiteY74" fmla="*/ 1303606 h 1373945"/>
                <a:gd name="connsiteX75" fmla="*/ 379828 w 4651717"/>
                <a:gd name="connsiteY75" fmla="*/ 1341120 h 1373945"/>
                <a:gd name="connsiteX76" fmla="*/ 229772 w 4651717"/>
                <a:gd name="connsiteY76" fmla="*/ 1373945 h 1373945"/>
                <a:gd name="connsiteX77" fmla="*/ 131298 w 4651717"/>
                <a:gd name="connsiteY77" fmla="*/ 1317674 h 1373945"/>
                <a:gd name="connsiteX78" fmla="*/ 4689 w 4651717"/>
                <a:gd name="connsiteY78" fmla="*/ 1284849 h 1373945"/>
                <a:gd name="connsiteX79" fmla="*/ 0 w 4651717"/>
                <a:gd name="connsiteY79" fmla="*/ 450166 h 1373945"/>
                <a:gd name="connsiteX80" fmla="*/ 103163 w 4651717"/>
                <a:gd name="connsiteY80" fmla="*/ 431409 h 1373945"/>
                <a:gd name="connsiteX81" fmla="*/ 229772 w 4651717"/>
                <a:gd name="connsiteY81" fmla="*/ 384517 h 1373945"/>
                <a:gd name="connsiteX82" fmla="*/ 323557 w 4651717"/>
                <a:gd name="connsiteY82" fmla="*/ 375138 h 1373945"/>
                <a:gd name="connsiteX83" fmla="*/ 384517 w 4651717"/>
                <a:gd name="connsiteY83" fmla="*/ 351692 h 1373945"/>
                <a:gd name="connsiteX84" fmla="*/ 454855 w 4651717"/>
                <a:gd name="connsiteY84" fmla="*/ 318868 h 1373945"/>
                <a:gd name="connsiteX85" fmla="*/ 511126 w 4651717"/>
                <a:gd name="connsiteY85" fmla="*/ 314178 h 1373945"/>
                <a:gd name="connsiteX86" fmla="*/ 548640 w 4651717"/>
                <a:gd name="connsiteY86" fmla="*/ 281354 h 1373945"/>
                <a:gd name="connsiteX87" fmla="*/ 618978 w 4651717"/>
                <a:gd name="connsiteY87" fmla="*/ 257908 h 1373945"/>
                <a:gd name="connsiteX88" fmla="*/ 661181 w 4651717"/>
                <a:gd name="connsiteY88" fmla="*/ 253218 h 1373945"/>
                <a:gd name="connsiteX89" fmla="*/ 722141 w 4651717"/>
                <a:gd name="connsiteY89" fmla="*/ 267286 h 1373945"/>
                <a:gd name="connsiteX90" fmla="*/ 811237 w 4651717"/>
                <a:gd name="connsiteY90" fmla="*/ 267286 h 1373945"/>
                <a:gd name="connsiteX91" fmla="*/ 872197 w 4651717"/>
                <a:gd name="connsiteY91" fmla="*/ 257908 h 1373945"/>
                <a:gd name="connsiteX92" fmla="*/ 937846 w 4651717"/>
                <a:gd name="connsiteY92" fmla="*/ 234462 h 1373945"/>
                <a:gd name="connsiteX93" fmla="*/ 1003495 w 4651717"/>
                <a:gd name="connsiteY93" fmla="*/ 220394 h 1373945"/>
                <a:gd name="connsiteX94" fmla="*/ 1087901 w 4651717"/>
                <a:gd name="connsiteY94" fmla="*/ 215705 h 1373945"/>
                <a:gd name="connsiteX95" fmla="*/ 1144172 w 4651717"/>
                <a:gd name="connsiteY95" fmla="*/ 215705 h 1373945"/>
                <a:gd name="connsiteX96" fmla="*/ 1195754 w 4651717"/>
                <a:gd name="connsiteY96" fmla="*/ 229772 h 1373945"/>
                <a:gd name="connsiteX97" fmla="*/ 1252025 w 4651717"/>
                <a:gd name="connsiteY97" fmla="*/ 192258 h 1373945"/>
                <a:gd name="connsiteX98" fmla="*/ 1322363 w 4651717"/>
                <a:gd name="connsiteY98" fmla="*/ 178191 h 1373945"/>
                <a:gd name="connsiteX99" fmla="*/ 1369255 w 4651717"/>
                <a:gd name="connsiteY99" fmla="*/ 164123 h 1373945"/>
                <a:gd name="connsiteX100" fmla="*/ 1397391 w 4651717"/>
                <a:gd name="connsiteY100" fmla="*/ 140677 h 1373945"/>
                <a:gd name="connsiteX101" fmla="*/ 1397391 w 4651717"/>
                <a:gd name="connsiteY101" fmla="*/ 140677 h 1373945"/>
                <a:gd name="connsiteX102" fmla="*/ 1467729 w 4651717"/>
                <a:gd name="connsiteY102" fmla="*/ 135988 h 1373945"/>
                <a:gd name="connsiteX103" fmla="*/ 1467729 w 4651717"/>
                <a:gd name="connsiteY103" fmla="*/ 135988 h 1373945"/>
                <a:gd name="connsiteX104" fmla="*/ 1542757 w 4651717"/>
                <a:gd name="connsiteY104" fmla="*/ 173502 h 1373945"/>
                <a:gd name="connsiteX105" fmla="*/ 1617785 w 4651717"/>
                <a:gd name="connsiteY105" fmla="*/ 159434 h 1373945"/>
                <a:gd name="connsiteX106" fmla="*/ 1678745 w 4651717"/>
                <a:gd name="connsiteY106" fmla="*/ 168812 h 1373945"/>
                <a:gd name="connsiteX107" fmla="*/ 1730326 w 4651717"/>
                <a:gd name="connsiteY107" fmla="*/ 150055 h 1373945"/>
                <a:gd name="connsiteX108" fmla="*/ 1810043 w 4651717"/>
                <a:gd name="connsiteY108" fmla="*/ 131298 h 1373945"/>
                <a:gd name="connsiteX109" fmla="*/ 1866314 w 4651717"/>
                <a:gd name="connsiteY109" fmla="*/ 93785 h 1373945"/>
                <a:gd name="connsiteX110" fmla="*/ 1908517 w 4651717"/>
                <a:gd name="connsiteY110" fmla="*/ 70338 h 1373945"/>
                <a:gd name="connsiteX111" fmla="*/ 1988234 w 4651717"/>
                <a:gd name="connsiteY111" fmla="*/ 98474 h 1373945"/>
                <a:gd name="connsiteX112" fmla="*/ 2082018 w 4651717"/>
                <a:gd name="connsiteY112" fmla="*/ 117231 h 1373945"/>
                <a:gd name="connsiteX113" fmla="*/ 2157046 w 4651717"/>
                <a:gd name="connsiteY113" fmla="*/ 140677 h 1373945"/>
                <a:gd name="connsiteX114" fmla="*/ 2246141 w 4651717"/>
                <a:gd name="connsiteY114" fmla="*/ 154745 h 1373945"/>
                <a:gd name="connsiteX115" fmla="*/ 2316480 w 4651717"/>
                <a:gd name="connsiteY115" fmla="*/ 159434 h 1373945"/>
                <a:gd name="connsiteX116" fmla="*/ 2410265 w 4651717"/>
                <a:gd name="connsiteY116" fmla="*/ 140677 h 1373945"/>
                <a:gd name="connsiteX117" fmla="*/ 2513428 w 4651717"/>
                <a:gd name="connsiteY117" fmla="*/ 112542 h 1373945"/>
                <a:gd name="connsiteX118" fmla="*/ 2588455 w 4651717"/>
                <a:gd name="connsiteY118" fmla="*/ 98474 h 1373945"/>
                <a:gd name="connsiteX119" fmla="*/ 2682240 w 4651717"/>
                <a:gd name="connsiteY119" fmla="*/ 107852 h 1373945"/>
                <a:gd name="connsiteX120" fmla="*/ 2757268 w 4651717"/>
                <a:gd name="connsiteY120" fmla="*/ 107852 h 1373945"/>
                <a:gd name="connsiteX121" fmla="*/ 2846363 w 4651717"/>
                <a:gd name="connsiteY121" fmla="*/ 75028 h 1373945"/>
                <a:gd name="connsiteX122" fmla="*/ 2954215 w 4651717"/>
                <a:gd name="connsiteY122" fmla="*/ 51582 h 1373945"/>
                <a:gd name="connsiteX123" fmla="*/ 3019865 w 4651717"/>
                <a:gd name="connsiteY123" fmla="*/ 56271 h 1373945"/>
                <a:gd name="connsiteX124" fmla="*/ 3071446 w 4651717"/>
                <a:gd name="connsiteY124" fmla="*/ 65649 h 1373945"/>
                <a:gd name="connsiteX125" fmla="*/ 3104271 w 4651717"/>
                <a:gd name="connsiteY125" fmla="*/ 42203 h 1373945"/>
                <a:gd name="connsiteX126" fmla="*/ 3179298 w 4651717"/>
                <a:gd name="connsiteY126" fmla="*/ 37514 h 1373945"/>
                <a:gd name="connsiteX127" fmla="*/ 3240258 w 4651717"/>
                <a:gd name="connsiteY127" fmla="*/ 42203 h 1373945"/>
                <a:gd name="connsiteX128" fmla="*/ 3310597 w 4651717"/>
                <a:gd name="connsiteY128" fmla="*/ 18757 h 1373945"/>
                <a:gd name="connsiteX129" fmla="*/ 3413760 w 4651717"/>
                <a:gd name="connsiteY129" fmla="*/ 9378 h 1373945"/>
                <a:gd name="connsiteX130" fmla="*/ 3488788 w 4651717"/>
                <a:gd name="connsiteY130" fmla="*/ 0 h 1373945"/>
                <a:gd name="connsiteX131" fmla="*/ 3587261 w 4651717"/>
                <a:gd name="connsiteY131" fmla="*/ 4689 h 1373945"/>
                <a:gd name="connsiteX132" fmla="*/ 3732628 w 4651717"/>
                <a:gd name="connsiteY132" fmla="*/ 23446 h 1373945"/>
                <a:gd name="connsiteX133" fmla="*/ 3859237 w 4651717"/>
                <a:gd name="connsiteY133" fmla="*/ 32825 h 1373945"/>
                <a:gd name="connsiteX134" fmla="*/ 3981157 w 4651717"/>
                <a:gd name="connsiteY134" fmla="*/ 32825 h 1373945"/>
                <a:gd name="connsiteX135" fmla="*/ 4093698 w 4651717"/>
                <a:gd name="connsiteY135" fmla="*/ 42203 h 1373945"/>
                <a:gd name="connsiteX136" fmla="*/ 4215618 w 4651717"/>
                <a:gd name="connsiteY136" fmla="*/ 60960 h 1373945"/>
                <a:gd name="connsiteX137" fmla="*/ 4295335 w 4651717"/>
                <a:gd name="connsiteY137" fmla="*/ 89095 h 1373945"/>
                <a:gd name="connsiteX138" fmla="*/ 4384431 w 4651717"/>
                <a:gd name="connsiteY138" fmla="*/ 65649 h 1373945"/>
                <a:gd name="connsiteX139" fmla="*/ 4450080 w 4651717"/>
                <a:gd name="connsiteY139" fmla="*/ 60960 h 1373945"/>
                <a:gd name="connsiteX140" fmla="*/ 4557932 w 4651717"/>
                <a:gd name="connsiteY140" fmla="*/ 75028 h 1373945"/>
                <a:gd name="connsiteX141" fmla="*/ 4651717 w 4651717"/>
                <a:gd name="connsiteY141" fmla="*/ 56271 h 1373945"/>
                <a:gd name="connsiteX0" fmla="*/ 4651717 w 4651717"/>
                <a:gd name="connsiteY0" fmla="*/ 70339 h 1388013"/>
                <a:gd name="connsiteX1" fmla="*/ 4609514 w 4651717"/>
                <a:gd name="connsiteY1" fmla="*/ 759656 h 1388013"/>
                <a:gd name="connsiteX2" fmla="*/ 4539175 w 4651717"/>
                <a:gd name="connsiteY2" fmla="*/ 759656 h 1388013"/>
                <a:gd name="connsiteX3" fmla="*/ 4464148 w 4651717"/>
                <a:gd name="connsiteY3" fmla="*/ 792480 h 1388013"/>
                <a:gd name="connsiteX4" fmla="*/ 4417255 w 4651717"/>
                <a:gd name="connsiteY4" fmla="*/ 829994 h 1388013"/>
                <a:gd name="connsiteX5" fmla="*/ 4346917 w 4651717"/>
                <a:gd name="connsiteY5" fmla="*/ 862819 h 1388013"/>
                <a:gd name="connsiteX6" fmla="*/ 4229686 w 4651717"/>
                <a:gd name="connsiteY6" fmla="*/ 905022 h 1388013"/>
                <a:gd name="connsiteX7" fmla="*/ 4126523 w 4651717"/>
                <a:gd name="connsiteY7" fmla="*/ 942536 h 1388013"/>
                <a:gd name="connsiteX8" fmla="*/ 4032738 w 4651717"/>
                <a:gd name="connsiteY8" fmla="*/ 994117 h 1388013"/>
                <a:gd name="connsiteX9" fmla="*/ 3971778 w 4651717"/>
                <a:gd name="connsiteY9" fmla="*/ 1031631 h 1388013"/>
                <a:gd name="connsiteX10" fmla="*/ 3915508 w 4651717"/>
                <a:gd name="connsiteY10" fmla="*/ 1045699 h 1388013"/>
                <a:gd name="connsiteX11" fmla="*/ 3817034 w 4651717"/>
                <a:gd name="connsiteY11" fmla="*/ 998806 h 1388013"/>
                <a:gd name="connsiteX12" fmla="*/ 3765452 w 4651717"/>
                <a:gd name="connsiteY12" fmla="*/ 961293 h 1388013"/>
                <a:gd name="connsiteX13" fmla="*/ 3685735 w 4651717"/>
                <a:gd name="connsiteY13" fmla="*/ 956603 h 1388013"/>
                <a:gd name="connsiteX14" fmla="*/ 3629465 w 4651717"/>
                <a:gd name="connsiteY14" fmla="*/ 951914 h 1388013"/>
                <a:gd name="connsiteX15" fmla="*/ 3545058 w 4651717"/>
                <a:gd name="connsiteY15" fmla="*/ 914400 h 1388013"/>
                <a:gd name="connsiteX16" fmla="*/ 3465341 w 4651717"/>
                <a:gd name="connsiteY16" fmla="*/ 867508 h 1388013"/>
                <a:gd name="connsiteX17" fmla="*/ 3395003 w 4651717"/>
                <a:gd name="connsiteY17" fmla="*/ 825305 h 1388013"/>
                <a:gd name="connsiteX18" fmla="*/ 3348111 w 4651717"/>
                <a:gd name="connsiteY18" fmla="*/ 820616 h 1388013"/>
                <a:gd name="connsiteX19" fmla="*/ 3282461 w 4651717"/>
                <a:gd name="connsiteY19" fmla="*/ 858130 h 1388013"/>
                <a:gd name="connsiteX20" fmla="*/ 3235569 w 4651717"/>
                <a:gd name="connsiteY20" fmla="*/ 876886 h 1388013"/>
                <a:gd name="connsiteX21" fmla="*/ 3174609 w 4651717"/>
                <a:gd name="connsiteY21" fmla="*/ 881576 h 1388013"/>
                <a:gd name="connsiteX22" fmla="*/ 3123028 w 4651717"/>
                <a:gd name="connsiteY22" fmla="*/ 839373 h 1388013"/>
                <a:gd name="connsiteX23" fmla="*/ 3071446 w 4651717"/>
                <a:gd name="connsiteY23" fmla="*/ 834683 h 1388013"/>
                <a:gd name="connsiteX24" fmla="*/ 2944837 w 4651717"/>
                <a:gd name="connsiteY24" fmla="*/ 825305 h 1388013"/>
                <a:gd name="connsiteX25" fmla="*/ 2808849 w 4651717"/>
                <a:gd name="connsiteY25" fmla="*/ 811237 h 1388013"/>
                <a:gd name="connsiteX26" fmla="*/ 2696308 w 4651717"/>
                <a:gd name="connsiteY26" fmla="*/ 797170 h 1388013"/>
                <a:gd name="connsiteX27" fmla="*/ 2607212 w 4651717"/>
                <a:gd name="connsiteY27" fmla="*/ 787791 h 1388013"/>
                <a:gd name="connsiteX28" fmla="*/ 2527495 w 4651717"/>
                <a:gd name="connsiteY28" fmla="*/ 773723 h 1388013"/>
                <a:gd name="connsiteX29" fmla="*/ 2466535 w 4651717"/>
                <a:gd name="connsiteY29" fmla="*/ 745588 h 1388013"/>
                <a:gd name="connsiteX30" fmla="*/ 2410265 w 4651717"/>
                <a:gd name="connsiteY30" fmla="*/ 736210 h 1388013"/>
                <a:gd name="connsiteX31" fmla="*/ 2386818 w 4651717"/>
                <a:gd name="connsiteY31" fmla="*/ 708074 h 1388013"/>
                <a:gd name="connsiteX32" fmla="*/ 2372751 w 4651717"/>
                <a:gd name="connsiteY32" fmla="*/ 623668 h 1388013"/>
                <a:gd name="connsiteX33" fmla="*/ 2339926 w 4651717"/>
                <a:gd name="connsiteY33" fmla="*/ 656493 h 1388013"/>
                <a:gd name="connsiteX34" fmla="*/ 2330548 w 4651717"/>
                <a:gd name="connsiteY34" fmla="*/ 717453 h 1388013"/>
                <a:gd name="connsiteX35" fmla="*/ 2283655 w 4651717"/>
                <a:gd name="connsiteY35" fmla="*/ 764345 h 1388013"/>
                <a:gd name="connsiteX36" fmla="*/ 2232074 w 4651717"/>
                <a:gd name="connsiteY36" fmla="*/ 829994 h 1388013"/>
                <a:gd name="connsiteX37" fmla="*/ 2185181 w 4651717"/>
                <a:gd name="connsiteY37" fmla="*/ 886265 h 1388013"/>
                <a:gd name="connsiteX38" fmla="*/ 2147668 w 4651717"/>
                <a:gd name="connsiteY38" fmla="*/ 942536 h 1388013"/>
                <a:gd name="connsiteX39" fmla="*/ 2091397 w 4651717"/>
                <a:gd name="connsiteY39" fmla="*/ 951914 h 1388013"/>
                <a:gd name="connsiteX40" fmla="*/ 2016369 w 4651717"/>
                <a:gd name="connsiteY40" fmla="*/ 989428 h 1388013"/>
                <a:gd name="connsiteX41" fmla="*/ 1955409 w 4651717"/>
                <a:gd name="connsiteY41" fmla="*/ 1012874 h 1388013"/>
                <a:gd name="connsiteX42" fmla="*/ 1894449 w 4651717"/>
                <a:gd name="connsiteY42" fmla="*/ 1022253 h 1388013"/>
                <a:gd name="connsiteX43" fmla="*/ 1856935 w 4651717"/>
                <a:gd name="connsiteY43" fmla="*/ 1045699 h 1388013"/>
                <a:gd name="connsiteX44" fmla="*/ 1833489 w 4651717"/>
                <a:gd name="connsiteY44" fmla="*/ 1064456 h 1388013"/>
                <a:gd name="connsiteX45" fmla="*/ 1833489 w 4651717"/>
                <a:gd name="connsiteY45" fmla="*/ 1064456 h 1388013"/>
                <a:gd name="connsiteX46" fmla="*/ 1753772 w 4651717"/>
                <a:gd name="connsiteY46" fmla="*/ 1026942 h 1388013"/>
                <a:gd name="connsiteX47" fmla="*/ 1683434 w 4651717"/>
                <a:gd name="connsiteY47" fmla="*/ 984739 h 1388013"/>
                <a:gd name="connsiteX48" fmla="*/ 1584960 w 4651717"/>
                <a:gd name="connsiteY48" fmla="*/ 970671 h 1388013"/>
                <a:gd name="connsiteX49" fmla="*/ 1509932 w 4651717"/>
                <a:gd name="connsiteY49" fmla="*/ 984739 h 1388013"/>
                <a:gd name="connsiteX50" fmla="*/ 1477108 w 4651717"/>
                <a:gd name="connsiteY50" fmla="*/ 1017563 h 1388013"/>
                <a:gd name="connsiteX51" fmla="*/ 1444283 w 4651717"/>
                <a:gd name="connsiteY51" fmla="*/ 1064456 h 1388013"/>
                <a:gd name="connsiteX52" fmla="*/ 1392701 w 4651717"/>
                <a:gd name="connsiteY52" fmla="*/ 1083213 h 1388013"/>
                <a:gd name="connsiteX53" fmla="*/ 1308295 w 4651717"/>
                <a:gd name="connsiteY53" fmla="*/ 1097280 h 1388013"/>
                <a:gd name="connsiteX54" fmla="*/ 1252025 w 4651717"/>
                <a:gd name="connsiteY54" fmla="*/ 1106659 h 1388013"/>
                <a:gd name="connsiteX55" fmla="*/ 1195754 w 4651717"/>
                <a:gd name="connsiteY55" fmla="*/ 1111348 h 1388013"/>
                <a:gd name="connsiteX56" fmla="*/ 1134794 w 4651717"/>
                <a:gd name="connsiteY56" fmla="*/ 1092591 h 1388013"/>
                <a:gd name="connsiteX57" fmla="*/ 1092591 w 4651717"/>
                <a:gd name="connsiteY57" fmla="*/ 1087902 h 1388013"/>
                <a:gd name="connsiteX58" fmla="*/ 1026941 w 4651717"/>
                <a:gd name="connsiteY58" fmla="*/ 1092591 h 1388013"/>
                <a:gd name="connsiteX59" fmla="*/ 975360 w 4651717"/>
                <a:gd name="connsiteY59" fmla="*/ 1092591 h 1388013"/>
                <a:gd name="connsiteX60" fmla="*/ 886265 w 4651717"/>
                <a:gd name="connsiteY60" fmla="*/ 1045699 h 1388013"/>
                <a:gd name="connsiteX61" fmla="*/ 825305 w 4651717"/>
                <a:gd name="connsiteY61" fmla="*/ 989428 h 1388013"/>
                <a:gd name="connsiteX62" fmla="*/ 801858 w 4651717"/>
                <a:gd name="connsiteY62" fmla="*/ 909711 h 1388013"/>
                <a:gd name="connsiteX63" fmla="*/ 759655 w 4651717"/>
                <a:gd name="connsiteY63" fmla="*/ 806548 h 1388013"/>
                <a:gd name="connsiteX64" fmla="*/ 708074 w 4651717"/>
                <a:gd name="connsiteY64" fmla="*/ 759656 h 1388013"/>
                <a:gd name="connsiteX65" fmla="*/ 651803 w 4651717"/>
                <a:gd name="connsiteY65" fmla="*/ 694006 h 1388013"/>
                <a:gd name="connsiteX66" fmla="*/ 604911 w 4651717"/>
                <a:gd name="connsiteY66" fmla="*/ 651803 h 1388013"/>
                <a:gd name="connsiteX67" fmla="*/ 567397 w 4651717"/>
                <a:gd name="connsiteY67" fmla="*/ 628357 h 1388013"/>
                <a:gd name="connsiteX68" fmla="*/ 534572 w 4651717"/>
                <a:gd name="connsiteY68" fmla="*/ 703385 h 1388013"/>
                <a:gd name="connsiteX69" fmla="*/ 520505 w 4651717"/>
                <a:gd name="connsiteY69" fmla="*/ 811237 h 1388013"/>
                <a:gd name="connsiteX70" fmla="*/ 506437 w 4651717"/>
                <a:gd name="connsiteY70" fmla="*/ 961293 h 1388013"/>
                <a:gd name="connsiteX71" fmla="*/ 482991 w 4651717"/>
                <a:gd name="connsiteY71" fmla="*/ 1064456 h 1388013"/>
                <a:gd name="connsiteX72" fmla="*/ 473612 w 4651717"/>
                <a:gd name="connsiteY72" fmla="*/ 1148862 h 1388013"/>
                <a:gd name="connsiteX73" fmla="*/ 436098 w 4651717"/>
                <a:gd name="connsiteY73" fmla="*/ 1256714 h 1388013"/>
                <a:gd name="connsiteX74" fmla="*/ 407963 w 4651717"/>
                <a:gd name="connsiteY74" fmla="*/ 1317674 h 1388013"/>
                <a:gd name="connsiteX75" fmla="*/ 379828 w 4651717"/>
                <a:gd name="connsiteY75" fmla="*/ 1355188 h 1388013"/>
                <a:gd name="connsiteX76" fmla="*/ 229772 w 4651717"/>
                <a:gd name="connsiteY76" fmla="*/ 1388013 h 1388013"/>
                <a:gd name="connsiteX77" fmla="*/ 131298 w 4651717"/>
                <a:gd name="connsiteY77" fmla="*/ 1331742 h 1388013"/>
                <a:gd name="connsiteX78" fmla="*/ 4689 w 4651717"/>
                <a:gd name="connsiteY78" fmla="*/ 1298917 h 1388013"/>
                <a:gd name="connsiteX79" fmla="*/ 0 w 4651717"/>
                <a:gd name="connsiteY79" fmla="*/ 464234 h 1388013"/>
                <a:gd name="connsiteX80" fmla="*/ 103163 w 4651717"/>
                <a:gd name="connsiteY80" fmla="*/ 445477 h 1388013"/>
                <a:gd name="connsiteX81" fmla="*/ 229772 w 4651717"/>
                <a:gd name="connsiteY81" fmla="*/ 398585 h 1388013"/>
                <a:gd name="connsiteX82" fmla="*/ 323557 w 4651717"/>
                <a:gd name="connsiteY82" fmla="*/ 389206 h 1388013"/>
                <a:gd name="connsiteX83" fmla="*/ 384517 w 4651717"/>
                <a:gd name="connsiteY83" fmla="*/ 365760 h 1388013"/>
                <a:gd name="connsiteX84" fmla="*/ 454855 w 4651717"/>
                <a:gd name="connsiteY84" fmla="*/ 332936 h 1388013"/>
                <a:gd name="connsiteX85" fmla="*/ 511126 w 4651717"/>
                <a:gd name="connsiteY85" fmla="*/ 328246 h 1388013"/>
                <a:gd name="connsiteX86" fmla="*/ 548640 w 4651717"/>
                <a:gd name="connsiteY86" fmla="*/ 295422 h 1388013"/>
                <a:gd name="connsiteX87" fmla="*/ 618978 w 4651717"/>
                <a:gd name="connsiteY87" fmla="*/ 271976 h 1388013"/>
                <a:gd name="connsiteX88" fmla="*/ 661181 w 4651717"/>
                <a:gd name="connsiteY88" fmla="*/ 267286 h 1388013"/>
                <a:gd name="connsiteX89" fmla="*/ 722141 w 4651717"/>
                <a:gd name="connsiteY89" fmla="*/ 281354 h 1388013"/>
                <a:gd name="connsiteX90" fmla="*/ 811237 w 4651717"/>
                <a:gd name="connsiteY90" fmla="*/ 281354 h 1388013"/>
                <a:gd name="connsiteX91" fmla="*/ 872197 w 4651717"/>
                <a:gd name="connsiteY91" fmla="*/ 271976 h 1388013"/>
                <a:gd name="connsiteX92" fmla="*/ 937846 w 4651717"/>
                <a:gd name="connsiteY92" fmla="*/ 248530 h 1388013"/>
                <a:gd name="connsiteX93" fmla="*/ 1003495 w 4651717"/>
                <a:gd name="connsiteY93" fmla="*/ 234462 h 1388013"/>
                <a:gd name="connsiteX94" fmla="*/ 1087901 w 4651717"/>
                <a:gd name="connsiteY94" fmla="*/ 229773 h 1388013"/>
                <a:gd name="connsiteX95" fmla="*/ 1144172 w 4651717"/>
                <a:gd name="connsiteY95" fmla="*/ 229773 h 1388013"/>
                <a:gd name="connsiteX96" fmla="*/ 1195754 w 4651717"/>
                <a:gd name="connsiteY96" fmla="*/ 243840 h 1388013"/>
                <a:gd name="connsiteX97" fmla="*/ 1252025 w 4651717"/>
                <a:gd name="connsiteY97" fmla="*/ 206326 h 1388013"/>
                <a:gd name="connsiteX98" fmla="*/ 1322363 w 4651717"/>
                <a:gd name="connsiteY98" fmla="*/ 192259 h 1388013"/>
                <a:gd name="connsiteX99" fmla="*/ 1369255 w 4651717"/>
                <a:gd name="connsiteY99" fmla="*/ 178191 h 1388013"/>
                <a:gd name="connsiteX100" fmla="*/ 1397391 w 4651717"/>
                <a:gd name="connsiteY100" fmla="*/ 154745 h 1388013"/>
                <a:gd name="connsiteX101" fmla="*/ 1397391 w 4651717"/>
                <a:gd name="connsiteY101" fmla="*/ 154745 h 1388013"/>
                <a:gd name="connsiteX102" fmla="*/ 1467729 w 4651717"/>
                <a:gd name="connsiteY102" fmla="*/ 150056 h 1388013"/>
                <a:gd name="connsiteX103" fmla="*/ 1467729 w 4651717"/>
                <a:gd name="connsiteY103" fmla="*/ 150056 h 1388013"/>
                <a:gd name="connsiteX104" fmla="*/ 1542757 w 4651717"/>
                <a:gd name="connsiteY104" fmla="*/ 187570 h 1388013"/>
                <a:gd name="connsiteX105" fmla="*/ 1617785 w 4651717"/>
                <a:gd name="connsiteY105" fmla="*/ 173502 h 1388013"/>
                <a:gd name="connsiteX106" fmla="*/ 1678745 w 4651717"/>
                <a:gd name="connsiteY106" fmla="*/ 182880 h 1388013"/>
                <a:gd name="connsiteX107" fmla="*/ 1730326 w 4651717"/>
                <a:gd name="connsiteY107" fmla="*/ 164123 h 1388013"/>
                <a:gd name="connsiteX108" fmla="*/ 1810043 w 4651717"/>
                <a:gd name="connsiteY108" fmla="*/ 145366 h 1388013"/>
                <a:gd name="connsiteX109" fmla="*/ 1866314 w 4651717"/>
                <a:gd name="connsiteY109" fmla="*/ 107853 h 1388013"/>
                <a:gd name="connsiteX110" fmla="*/ 1908517 w 4651717"/>
                <a:gd name="connsiteY110" fmla="*/ 84406 h 1388013"/>
                <a:gd name="connsiteX111" fmla="*/ 1988234 w 4651717"/>
                <a:gd name="connsiteY111" fmla="*/ 112542 h 1388013"/>
                <a:gd name="connsiteX112" fmla="*/ 2082018 w 4651717"/>
                <a:gd name="connsiteY112" fmla="*/ 131299 h 1388013"/>
                <a:gd name="connsiteX113" fmla="*/ 2157046 w 4651717"/>
                <a:gd name="connsiteY113" fmla="*/ 154745 h 1388013"/>
                <a:gd name="connsiteX114" fmla="*/ 2246141 w 4651717"/>
                <a:gd name="connsiteY114" fmla="*/ 168813 h 1388013"/>
                <a:gd name="connsiteX115" fmla="*/ 2316480 w 4651717"/>
                <a:gd name="connsiteY115" fmla="*/ 173502 h 1388013"/>
                <a:gd name="connsiteX116" fmla="*/ 2410265 w 4651717"/>
                <a:gd name="connsiteY116" fmla="*/ 154745 h 1388013"/>
                <a:gd name="connsiteX117" fmla="*/ 2513428 w 4651717"/>
                <a:gd name="connsiteY117" fmla="*/ 126610 h 1388013"/>
                <a:gd name="connsiteX118" fmla="*/ 2588455 w 4651717"/>
                <a:gd name="connsiteY118" fmla="*/ 112542 h 1388013"/>
                <a:gd name="connsiteX119" fmla="*/ 2682240 w 4651717"/>
                <a:gd name="connsiteY119" fmla="*/ 121920 h 1388013"/>
                <a:gd name="connsiteX120" fmla="*/ 2757268 w 4651717"/>
                <a:gd name="connsiteY120" fmla="*/ 121920 h 1388013"/>
                <a:gd name="connsiteX121" fmla="*/ 2846363 w 4651717"/>
                <a:gd name="connsiteY121" fmla="*/ 89096 h 1388013"/>
                <a:gd name="connsiteX122" fmla="*/ 2954215 w 4651717"/>
                <a:gd name="connsiteY122" fmla="*/ 65650 h 1388013"/>
                <a:gd name="connsiteX123" fmla="*/ 3019865 w 4651717"/>
                <a:gd name="connsiteY123" fmla="*/ 70339 h 1388013"/>
                <a:gd name="connsiteX124" fmla="*/ 3071446 w 4651717"/>
                <a:gd name="connsiteY124" fmla="*/ 79717 h 1388013"/>
                <a:gd name="connsiteX125" fmla="*/ 3104271 w 4651717"/>
                <a:gd name="connsiteY125" fmla="*/ 56271 h 1388013"/>
                <a:gd name="connsiteX126" fmla="*/ 3179298 w 4651717"/>
                <a:gd name="connsiteY126" fmla="*/ 51582 h 1388013"/>
                <a:gd name="connsiteX127" fmla="*/ 3240258 w 4651717"/>
                <a:gd name="connsiteY127" fmla="*/ 56271 h 1388013"/>
                <a:gd name="connsiteX128" fmla="*/ 3310597 w 4651717"/>
                <a:gd name="connsiteY128" fmla="*/ 32825 h 1388013"/>
                <a:gd name="connsiteX129" fmla="*/ 3395003 w 4651717"/>
                <a:gd name="connsiteY129" fmla="*/ 0 h 1388013"/>
                <a:gd name="connsiteX130" fmla="*/ 3488788 w 4651717"/>
                <a:gd name="connsiteY130" fmla="*/ 14068 h 1388013"/>
                <a:gd name="connsiteX131" fmla="*/ 3587261 w 4651717"/>
                <a:gd name="connsiteY131" fmla="*/ 18757 h 1388013"/>
                <a:gd name="connsiteX132" fmla="*/ 3732628 w 4651717"/>
                <a:gd name="connsiteY132" fmla="*/ 37514 h 1388013"/>
                <a:gd name="connsiteX133" fmla="*/ 3859237 w 4651717"/>
                <a:gd name="connsiteY133" fmla="*/ 46893 h 1388013"/>
                <a:gd name="connsiteX134" fmla="*/ 3981157 w 4651717"/>
                <a:gd name="connsiteY134" fmla="*/ 46893 h 1388013"/>
                <a:gd name="connsiteX135" fmla="*/ 4093698 w 4651717"/>
                <a:gd name="connsiteY135" fmla="*/ 56271 h 1388013"/>
                <a:gd name="connsiteX136" fmla="*/ 4215618 w 4651717"/>
                <a:gd name="connsiteY136" fmla="*/ 75028 h 1388013"/>
                <a:gd name="connsiteX137" fmla="*/ 4295335 w 4651717"/>
                <a:gd name="connsiteY137" fmla="*/ 103163 h 1388013"/>
                <a:gd name="connsiteX138" fmla="*/ 4384431 w 4651717"/>
                <a:gd name="connsiteY138" fmla="*/ 79717 h 1388013"/>
                <a:gd name="connsiteX139" fmla="*/ 4450080 w 4651717"/>
                <a:gd name="connsiteY139" fmla="*/ 75028 h 1388013"/>
                <a:gd name="connsiteX140" fmla="*/ 4557932 w 4651717"/>
                <a:gd name="connsiteY140" fmla="*/ 89096 h 1388013"/>
                <a:gd name="connsiteX141" fmla="*/ 4651717 w 4651717"/>
                <a:gd name="connsiteY141" fmla="*/ 70339 h 1388013"/>
                <a:gd name="connsiteX0" fmla="*/ 4651717 w 4651717"/>
                <a:gd name="connsiteY0" fmla="*/ 70339 h 1388013"/>
                <a:gd name="connsiteX1" fmla="*/ 4609514 w 4651717"/>
                <a:gd name="connsiteY1" fmla="*/ 759656 h 1388013"/>
                <a:gd name="connsiteX2" fmla="*/ 4539175 w 4651717"/>
                <a:gd name="connsiteY2" fmla="*/ 759656 h 1388013"/>
                <a:gd name="connsiteX3" fmla="*/ 4464148 w 4651717"/>
                <a:gd name="connsiteY3" fmla="*/ 792480 h 1388013"/>
                <a:gd name="connsiteX4" fmla="*/ 4417255 w 4651717"/>
                <a:gd name="connsiteY4" fmla="*/ 829994 h 1388013"/>
                <a:gd name="connsiteX5" fmla="*/ 4346917 w 4651717"/>
                <a:gd name="connsiteY5" fmla="*/ 862819 h 1388013"/>
                <a:gd name="connsiteX6" fmla="*/ 4229686 w 4651717"/>
                <a:gd name="connsiteY6" fmla="*/ 905022 h 1388013"/>
                <a:gd name="connsiteX7" fmla="*/ 4126523 w 4651717"/>
                <a:gd name="connsiteY7" fmla="*/ 942536 h 1388013"/>
                <a:gd name="connsiteX8" fmla="*/ 4032738 w 4651717"/>
                <a:gd name="connsiteY8" fmla="*/ 994117 h 1388013"/>
                <a:gd name="connsiteX9" fmla="*/ 3971778 w 4651717"/>
                <a:gd name="connsiteY9" fmla="*/ 1031631 h 1388013"/>
                <a:gd name="connsiteX10" fmla="*/ 3915508 w 4651717"/>
                <a:gd name="connsiteY10" fmla="*/ 1045699 h 1388013"/>
                <a:gd name="connsiteX11" fmla="*/ 3817034 w 4651717"/>
                <a:gd name="connsiteY11" fmla="*/ 998806 h 1388013"/>
                <a:gd name="connsiteX12" fmla="*/ 3765452 w 4651717"/>
                <a:gd name="connsiteY12" fmla="*/ 961293 h 1388013"/>
                <a:gd name="connsiteX13" fmla="*/ 3685735 w 4651717"/>
                <a:gd name="connsiteY13" fmla="*/ 956603 h 1388013"/>
                <a:gd name="connsiteX14" fmla="*/ 3629465 w 4651717"/>
                <a:gd name="connsiteY14" fmla="*/ 951914 h 1388013"/>
                <a:gd name="connsiteX15" fmla="*/ 3545058 w 4651717"/>
                <a:gd name="connsiteY15" fmla="*/ 914400 h 1388013"/>
                <a:gd name="connsiteX16" fmla="*/ 3465341 w 4651717"/>
                <a:gd name="connsiteY16" fmla="*/ 867508 h 1388013"/>
                <a:gd name="connsiteX17" fmla="*/ 3395003 w 4651717"/>
                <a:gd name="connsiteY17" fmla="*/ 825305 h 1388013"/>
                <a:gd name="connsiteX18" fmla="*/ 3348111 w 4651717"/>
                <a:gd name="connsiteY18" fmla="*/ 820616 h 1388013"/>
                <a:gd name="connsiteX19" fmla="*/ 3282461 w 4651717"/>
                <a:gd name="connsiteY19" fmla="*/ 858130 h 1388013"/>
                <a:gd name="connsiteX20" fmla="*/ 3235569 w 4651717"/>
                <a:gd name="connsiteY20" fmla="*/ 876886 h 1388013"/>
                <a:gd name="connsiteX21" fmla="*/ 3174609 w 4651717"/>
                <a:gd name="connsiteY21" fmla="*/ 881576 h 1388013"/>
                <a:gd name="connsiteX22" fmla="*/ 3123028 w 4651717"/>
                <a:gd name="connsiteY22" fmla="*/ 839373 h 1388013"/>
                <a:gd name="connsiteX23" fmla="*/ 3071446 w 4651717"/>
                <a:gd name="connsiteY23" fmla="*/ 834683 h 1388013"/>
                <a:gd name="connsiteX24" fmla="*/ 2944837 w 4651717"/>
                <a:gd name="connsiteY24" fmla="*/ 825305 h 1388013"/>
                <a:gd name="connsiteX25" fmla="*/ 2808849 w 4651717"/>
                <a:gd name="connsiteY25" fmla="*/ 811237 h 1388013"/>
                <a:gd name="connsiteX26" fmla="*/ 2696308 w 4651717"/>
                <a:gd name="connsiteY26" fmla="*/ 797170 h 1388013"/>
                <a:gd name="connsiteX27" fmla="*/ 2607212 w 4651717"/>
                <a:gd name="connsiteY27" fmla="*/ 787791 h 1388013"/>
                <a:gd name="connsiteX28" fmla="*/ 2527495 w 4651717"/>
                <a:gd name="connsiteY28" fmla="*/ 773723 h 1388013"/>
                <a:gd name="connsiteX29" fmla="*/ 2466535 w 4651717"/>
                <a:gd name="connsiteY29" fmla="*/ 745588 h 1388013"/>
                <a:gd name="connsiteX30" fmla="*/ 2410265 w 4651717"/>
                <a:gd name="connsiteY30" fmla="*/ 736210 h 1388013"/>
                <a:gd name="connsiteX31" fmla="*/ 2386818 w 4651717"/>
                <a:gd name="connsiteY31" fmla="*/ 708074 h 1388013"/>
                <a:gd name="connsiteX32" fmla="*/ 2372751 w 4651717"/>
                <a:gd name="connsiteY32" fmla="*/ 623668 h 1388013"/>
                <a:gd name="connsiteX33" fmla="*/ 2339926 w 4651717"/>
                <a:gd name="connsiteY33" fmla="*/ 656493 h 1388013"/>
                <a:gd name="connsiteX34" fmla="*/ 2330548 w 4651717"/>
                <a:gd name="connsiteY34" fmla="*/ 717453 h 1388013"/>
                <a:gd name="connsiteX35" fmla="*/ 2283655 w 4651717"/>
                <a:gd name="connsiteY35" fmla="*/ 764345 h 1388013"/>
                <a:gd name="connsiteX36" fmla="*/ 2232074 w 4651717"/>
                <a:gd name="connsiteY36" fmla="*/ 829994 h 1388013"/>
                <a:gd name="connsiteX37" fmla="*/ 2185181 w 4651717"/>
                <a:gd name="connsiteY37" fmla="*/ 886265 h 1388013"/>
                <a:gd name="connsiteX38" fmla="*/ 2147668 w 4651717"/>
                <a:gd name="connsiteY38" fmla="*/ 942536 h 1388013"/>
                <a:gd name="connsiteX39" fmla="*/ 2091397 w 4651717"/>
                <a:gd name="connsiteY39" fmla="*/ 951914 h 1388013"/>
                <a:gd name="connsiteX40" fmla="*/ 2016369 w 4651717"/>
                <a:gd name="connsiteY40" fmla="*/ 989428 h 1388013"/>
                <a:gd name="connsiteX41" fmla="*/ 1955409 w 4651717"/>
                <a:gd name="connsiteY41" fmla="*/ 1012874 h 1388013"/>
                <a:gd name="connsiteX42" fmla="*/ 1894449 w 4651717"/>
                <a:gd name="connsiteY42" fmla="*/ 1022253 h 1388013"/>
                <a:gd name="connsiteX43" fmla="*/ 1856935 w 4651717"/>
                <a:gd name="connsiteY43" fmla="*/ 1045699 h 1388013"/>
                <a:gd name="connsiteX44" fmla="*/ 1833489 w 4651717"/>
                <a:gd name="connsiteY44" fmla="*/ 1064456 h 1388013"/>
                <a:gd name="connsiteX45" fmla="*/ 1833489 w 4651717"/>
                <a:gd name="connsiteY45" fmla="*/ 1064456 h 1388013"/>
                <a:gd name="connsiteX46" fmla="*/ 1753772 w 4651717"/>
                <a:gd name="connsiteY46" fmla="*/ 1026942 h 1388013"/>
                <a:gd name="connsiteX47" fmla="*/ 1683434 w 4651717"/>
                <a:gd name="connsiteY47" fmla="*/ 984739 h 1388013"/>
                <a:gd name="connsiteX48" fmla="*/ 1584960 w 4651717"/>
                <a:gd name="connsiteY48" fmla="*/ 970671 h 1388013"/>
                <a:gd name="connsiteX49" fmla="*/ 1509932 w 4651717"/>
                <a:gd name="connsiteY49" fmla="*/ 984739 h 1388013"/>
                <a:gd name="connsiteX50" fmla="*/ 1477108 w 4651717"/>
                <a:gd name="connsiteY50" fmla="*/ 1017563 h 1388013"/>
                <a:gd name="connsiteX51" fmla="*/ 1444283 w 4651717"/>
                <a:gd name="connsiteY51" fmla="*/ 1064456 h 1388013"/>
                <a:gd name="connsiteX52" fmla="*/ 1392701 w 4651717"/>
                <a:gd name="connsiteY52" fmla="*/ 1083213 h 1388013"/>
                <a:gd name="connsiteX53" fmla="*/ 1308295 w 4651717"/>
                <a:gd name="connsiteY53" fmla="*/ 1097280 h 1388013"/>
                <a:gd name="connsiteX54" fmla="*/ 1252025 w 4651717"/>
                <a:gd name="connsiteY54" fmla="*/ 1106659 h 1388013"/>
                <a:gd name="connsiteX55" fmla="*/ 1195754 w 4651717"/>
                <a:gd name="connsiteY55" fmla="*/ 1111348 h 1388013"/>
                <a:gd name="connsiteX56" fmla="*/ 1134794 w 4651717"/>
                <a:gd name="connsiteY56" fmla="*/ 1092591 h 1388013"/>
                <a:gd name="connsiteX57" fmla="*/ 1092591 w 4651717"/>
                <a:gd name="connsiteY57" fmla="*/ 1087902 h 1388013"/>
                <a:gd name="connsiteX58" fmla="*/ 1026941 w 4651717"/>
                <a:gd name="connsiteY58" fmla="*/ 1092591 h 1388013"/>
                <a:gd name="connsiteX59" fmla="*/ 975360 w 4651717"/>
                <a:gd name="connsiteY59" fmla="*/ 1092591 h 1388013"/>
                <a:gd name="connsiteX60" fmla="*/ 886265 w 4651717"/>
                <a:gd name="connsiteY60" fmla="*/ 1045699 h 1388013"/>
                <a:gd name="connsiteX61" fmla="*/ 825305 w 4651717"/>
                <a:gd name="connsiteY61" fmla="*/ 989428 h 1388013"/>
                <a:gd name="connsiteX62" fmla="*/ 801858 w 4651717"/>
                <a:gd name="connsiteY62" fmla="*/ 909711 h 1388013"/>
                <a:gd name="connsiteX63" fmla="*/ 759655 w 4651717"/>
                <a:gd name="connsiteY63" fmla="*/ 806548 h 1388013"/>
                <a:gd name="connsiteX64" fmla="*/ 708074 w 4651717"/>
                <a:gd name="connsiteY64" fmla="*/ 759656 h 1388013"/>
                <a:gd name="connsiteX65" fmla="*/ 651803 w 4651717"/>
                <a:gd name="connsiteY65" fmla="*/ 694006 h 1388013"/>
                <a:gd name="connsiteX66" fmla="*/ 604911 w 4651717"/>
                <a:gd name="connsiteY66" fmla="*/ 651803 h 1388013"/>
                <a:gd name="connsiteX67" fmla="*/ 567397 w 4651717"/>
                <a:gd name="connsiteY67" fmla="*/ 628357 h 1388013"/>
                <a:gd name="connsiteX68" fmla="*/ 534572 w 4651717"/>
                <a:gd name="connsiteY68" fmla="*/ 703385 h 1388013"/>
                <a:gd name="connsiteX69" fmla="*/ 520505 w 4651717"/>
                <a:gd name="connsiteY69" fmla="*/ 811237 h 1388013"/>
                <a:gd name="connsiteX70" fmla="*/ 506437 w 4651717"/>
                <a:gd name="connsiteY70" fmla="*/ 961293 h 1388013"/>
                <a:gd name="connsiteX71" fmla="*/ 482991 w 4651717"/>
                <a:gd name="connsiteY71" fmla="*/ 1064456 h 1388013"/>
                <a:gd name="connsiteX72" fmla="*/ 473612 w 4651717"/>
                <a:gd name="connsiteY72" fmla="*/ 1148862 h 1388013"/>
                <a:gd name="connsiteX73" fmla="*/ 436098 w 4651717"/>
                <a:gd name="connsiteY73" fmla="*/ 1256714 h 1388013"/>
                <a:gd name="connsiteX74" fmla="*/ 407963 w 4651717"/>
                <a:gd name="connsiteY74" fmla="*/ 1317674 h 1388013"/>
                <a:gd name="connsiteX75" fmla="*/ 379828 w 4651717"/>
                <a:gd name="connsiteY75" fmla="*/ 1355188 h 1388013"/>
                <a:gd name="connsiteX76" fmla="*/ 229772 w 4651717"/>
                <a:gd name="connsiteY76" fmla="*/ 1388013 h 1388013"/>
                <a:gd name="connsiteX77" fmla="*/ 131298 w 4651717"/>
                <a:gd name="connsiteY77" fmla="*/ 1331742 h 1388013"/>
                <a:gd name="connsiteX78" fmla="*/ 4689 w 4651717"/>
                <a:gd name="connsiteY78" fmla="*/ 1298917 h 1388013"/>
                <a:gd name="connsiteX79" fmla="*/ 0 w 4651717"/>
                <a:gd name="connsiteY79" fmla="*/ 464234 h 1388013"/>
                <a:gd name="connsiteX80" fmla="*/ 103163 w 4651717"/>
                <a:gd name="connsiteY80" fmla="*/ 445477 h 1388013"/>
                <a:gd name="connsiteX81" fmla="*/ 229772 w 4651717"/>
                <a:gd name="connsiteY81" fmla="*/ 398585 h 1388013"/>
                <a:gd name="connsiteX82" fmla="*/ 323557 w 4651717"/>
                <a:gd name="connsiteY82" fmla="*/ 389206 h 1388013"/>
                <a:gd name="connsiteX83" fmla="*/ 384517 w 4651717"/>
                <a:gd name="connsiteY83" fmla="*/ 365760 h 1388013"/>
                <a:gd name="connsiteX84" fmla="*/ 454855 w 4651717"/>
                <a:gd name="connsiteY84" fmla="*/ 332936 h 1388013"/>
                <a:gd name="connsiteX85" fmla="*/ 511126 w 4651717"/>
                <a:gd name="connsiteY85" fmla="*/ 328246 h 1388013"/>
                <a:gd name="connsiteX86" fmla="*/ 548640 w 4651717"/>
                <a:gd name="connsiteY86" fmla="*/ 295422 h 1388013"/>
                <a:gd name="connsiteX87" fmla="*/ 618978 w 4651717"/>
                <a:gd name="connsiteY87" fmla="*/ 271976 h 1388013"/>
                <a:gd name="connsiteX88" fmla="*/ 661181 w 4651717"/>
                <a:gd name="connsiteY88" fmla="*/ 267286 h 1388013"/>
                <a:gd name="connsiteX89" fmla="*/ 722141 w 4651717"/>
                <a:gd name="connsiteY89" fmla="*/ 281354 h 1388013"/>
                <a:gd name="connsiteX90" fmla="*/ 811237 w 4651717"/>
                <a:gd name="connsiteY90" fmla="*/ 281354 h 1388013"/>
                <a:gd name="connsiteX91" fmla="*/ 872197 w 4651717"/>
                <a:gd name="connsiteY91" fmla="*/ 271976 h 1388013"/>
                <a:gd name="connsiteX92" fmla="*/ 937846 w 4651717"/>
                <a:gd name="connsiteY92" fmla="*/ 248530 h 1388013"/>
                <a:gd name="connsiteX93" fmla="*/ 1003495 w 4651717"/>
                <a:gd name="connsiteY93" fmla="*/ 234462 h 1388013"/>
                <a:gd name="connsiteX94" fmla="*/ 1087901 w 4651717"/>
                <a:gd name="connsiteY94" fmla="*/ 229773 h 1388013"/>
                <a:gd name="connsiteX95" fmla="*/ 1144172 w 4651717"/>
                <a:gd name="connsiteY95" fmla="*/ 229773 h 1388013"/>
                <a:gd name="connsiteX96" fmla="*/ 1195754 w 4651717"/>
                <a:gd name="connsiteY96" fmla="*/ 243840 h 1388013"/>
                <a:gd name="connsiteX97" fmla="*/ 1252025 w 4651717"/>
                <a:gd name="connsiteY97" fmla="*/ 206326 h 1388013"/>
                <a:gd name="connsiteX98" fmla="*/ 1322363 w 4651717"/>
                <a:gd name="connsiteY98" fmla="*/ 192259 h 1388013"/>
                <a:gd name="connsiteX99" fmla="*/ 1369255 w 4651717"/>
                <a:gd name="connsiteY99" fmla="*/ 178191 h 1388013"/>
                <a:gd name="connsiteX100" fmla="*/ 1397391 w 4651717"/>
                <a:gd name="connsiteY100" fmla="*/ 154745 h 1388013"/>
                <a:gd name="connsiteX101" fmla="*/ 1397391 w 4651717"/>
                <a:gd name="connsiteY101" fmla="*/ 154745 h 1388013"/>
                <a:gd name="connsiteX102" fmla="*/ 1467729 w 4651717"/>
                <a:gd name="connsiteY102" fmla="*/ 150056 h 1388013"/>
                <a:gd name="connsiteX103" fmla="*/ 1467729 w 4651717"/>
                <a:gd name="connsiteY103" fmla="*/ 150056 h 1388013"/>
                <a:gd name="connsiteX104" fmla="*/ 1542757 w 4651717"/>
                <a:gd name="connsiteY104" fmla="*/ 187570 h 1388013"/>
                <a:gd name="connsiteX105" fmla="*/ 1617785 w 4651717"/>
                <a:gd name="connsiteY105" fmla="*/ 173502 h 1388013"/>
                <a:gd name="connsiteX106" fmla="*/ 1678745 w 4651717"/>
                <a:gd name="connsiteY106" fmla="*/ 182880 h 1388013"/>
                <a:gd name="connsiteX107" fmla="*/ 1730326 w 4651717"/>
                <a:gd name="connsiteY107" fmla="*/ 164123 h 1388013"/>
                <a:gd name="connsiteX108" fmla="*/ 1810043 w 4651717"/>
                <a:gd name="connsiteY108" fmla="*/ 145366 h 1388013"/>
                <a:gd name="connsiteX109" fmla="*/ 1866314 w 4651717"/>
                <a:gd name="connsiteY109" fmla="*/ 107853 h 1388013"/>
                <a:gd name="connsiteX110" fmla="*/ 1908517 w 4651717"/>
                <a:gd name="connsiteY110" fmla="*/ 84406 h 1388013"/>
                <a:gd name="connsiteX111" fmla="*/ 1988234 w 4651717"/>
                <a:gd name="connsiteY111" fmla="*/ 112542 h 1388013"/>
                <a:gd name="connsiteX112" fmla="*/ 2082018 w 4651717"/>
                <a:gd name="connsiteY112" fmla="*/ 131299 h 1388013"/>
                <a:gd name="connsiteX113" fmla="*/ 2157046 w 4651717"/>
                <a:gd name="connsiteY113" fmla="*/ 154745 h 1388013"/>
                <a:gd name="connsiteX114" fmla="*/ 2246141 w 4651717"/>
                <a:gd name="connsiteY114" fmla="*/ 168813 h 1388013"/>
                <a:gd name="connsiteX115" fmla="*/ 2316480 w 4651717"/>
                <a:gd name="connsiteY115" fmla="*/ 173502 h 1388013"/>
                <a:gd name="connsiteX116" fmla="*/ 2410265 w 4651717"/>
                <a:gd name="connsiteY116" fmla="*/ 154745 h 1388013"/>
                <a:gd name="connsiteX117" fmla="*/ 2513428 w 4651717"/>
                <a:gd name="connsiteY117" fmla="*/ 126610 h 1388013"/>
                <a:gd name="connsiteX118" fmla="*/ 2588455 w 4651717"/>
                <a:gd name="connsiteY118" fmla="*/ 112542 h 1388013"/>
                <a:gd name="connsiteX119" fmla="*/ 2682240 w 4651717"/>
                <a:gd name="connsiteY119" fmla="*/ 121920 h 1388013"/>
                <a:gd name="connsiteX120" fmla="*/ 2757268 w 4651717"/>
                <a:gd name="connsiteY120" fmla="*/ 121920 h 1388013"/>
                <a:gd name="connsiteX121" fmla="*/ 2846363 w 4651717"/>
                <a:gd name="connsiteY121" fmla="*/ 89096 h 1388013"/>
                <a:gd name="connsiteX122" fmla="*/ 2954215 w 4651717"/>
                <a:gd name="connsiteY122" fmla="*/ 65650 h 1388013"/>
                <a:gd name="connsiteX123" fmla="*/ 3019865 w 4651717"/>
                <a:gd name="connsiteY123" fmla="*/ 70339 h 1388013"/>
                <a:gd name="connsiteX124" fmla="*/ 3071446 w 4651717"/>
                <a:gd name="connsiteY124" fmla="*/ 79717 h 1388013"/>
                <a:gd name="connsiteX125" fmla="*/ 3104271 w 4651717"/>
                <a:gd name="connsiteY125" fmla="*/ 56271 h 1388013"/>
                <a:gd name="connsiteX126" fmla="*/ 3179298 w 4651717"/>
                <a:gd name="connsiteY126" fmla="*/ 51582 h 1388013"/>
                <a:gd name="connsiteX127" fmla="*/ 3240258 w 4651717"/>
                <a:gd name="connsiteY127" fmla="*/ 56271 h 1388013"/>
                <a:gd name="connsiteX128" fmla="*/ 3310597 w 4651717"/>
                <a:gd name="connsiteY128" fmla="*/ 32825 h 1388013"/>
                <a:gd name="connsiteX129" fmla="*/ 3395003 w 4651717"/>
                <a:gd name="connsiteY129" fmla="*/ 0 h 1388013"/>
                <a:gd name="connsiteX130" fmla="*/ 3488788 w 4651717"/>
                <a:gd name="connsiteY130" fmla="*/ 14068 h 1388013"/>
                <a:gd name="connsiteX131" fmla="*/ 3587261 w 4651717"/>
                <a:gd name="connsiteY131" fmla="*/ 18757 h 1388013"/>
                <a:gd name="connsiteX132" fmla="*/ 3732628 w 4651717"/>
                <a:gd name="connsiteY132" fmla="*/ 37514 h 1388013"/>
                <a:gd name="connsiteX133" fmla="*/ 3859237 w 4651717"/>
                <a:gd name="connsiteY133" fmla="*/ 46893 h 1388013"/>
                <a:gd name="connsiteX134" fmla="*/ 3981157 w 4651717"/>
                <a:gd name="connsiteY134" fmla="*/ 46893 h 1388013"/>
                <a:gd name="connsiteX135" fmla="*/ 4093698 w 4651717"/>
                <a:gd name="connsiteY135" fmla="*/ 56271 h 1388013"/>
                <a:gd name="connsiteX136" fmla="*/ 4215618 w 4651717"/>
                <a:gd name="connsiteY136" fmla="*/ 75028 h 1388013"/>
                <a:gd name="connsiteX137" fmla="*/ 4300024 w 4651717"/>
                <a:gd name="connsiteY137" fmla="*/ 98474 h 1388013"/>
                <a:gd name="connsiteX138" fmla="*/ 4384431 w 4651717"/>
                <a:gd name="connsiteY138" fmla="*/ 79717 h 1388013"/>
                <a:gd name="connsiteX139" fmla="*/ 4450080 w 4651717"/>
                <a:gd name="connsiteY139" fmla="*/ 75028 h 1388013"/>
                <a:gd name="connsiteX140" fmla="*/ 4557932 w 4651717"/>
                <a:gd name="connsiteY140" fmla="*/ 89096 h 1388013"/>
                <a:gd name="connsiteX141" fmla="*/ 4651717 w 4651717"/>
                <a:gd name="connsiteY141" fmla="*/ 70339 h 1388013"/>
                <a:gd name="connsiteX0" fmla="*/ 4651717 w 4651717"/>
                <a:gd name="connsiteY0" fmla="*/ 70339 h 1388013"/>
                <a:gd name="connsiteX1" fmla="*/ 4609514 w 4651717"/>
                <a:gd name="connsiteY1" fmla="*/ 759656 h 1388013"/>
                <a:gd name="connsiteX2" fmla="*/ 4539175 w 4651717"/>
                <a:gd name="connsiteY2" fmla="*/ 759656 h 1388013"/>
                <a:gd name="connsiteX3" fmla="*/ 4464148 w 4651717"/>
                <a:gd name="connsiteY3" fmla="*/ 792480 h 1388013"/>
                <a:gd name="connsiteX4" fmla="*/ 4417255 w 4651717"/>
                <a:gd name="connsiteY4" fmla="*/ 829994 h 1388013"/>
                <a:gd name="connsiteX5" fmla="*/ 4346917 w 4651717"/>
                <a:gd name="connsiteY5" fmla="*/ 862819 h 1388013"/>
                <a:gd name="connsiteX6" fmla="*/ 4229686 w 4651717"/>
                <a:gd name="connsiteY6" fmla="*/ 905022 h 1388013"/>
                <a:gd name="connsiteX7" fmla="*/ 4126523 w 4651717"/>
                <a:gd name="connsiteY7" fmla="*/ 942536 h 1388013"/>
                <a:gd name="connsiteX8" fmla="*/ 4032738 w 4651717"/>
                <a:gd name="connsiteY8" fmla="*/ 994117 h 1388013"/>
                <a:gd name="connsiteX9" fmla="*/ 3971778 w 4651717"/>
                <a:gd name="connsiteY9" fmla="*/ 1031631 h 1388013"/>
                <a:gd name="connsiteX10" fmla="*/ 3915508 w 4651717"/>
                <a:gd name="connsiteY10" fmla="*/ 1045699 h 1388013"/>
                <a:gd name="connsiteX11" fmla="*/ 3817034 w 4651717"/>
                <a:gd name="connsiteY11" fmla="*/ 998806 h 1388013"/>
                <a:gd name="connsiteX12" fmla="*/ 3765452 w 4651717"/>
                <a:gd name="connsiteY12" fmla="*/ 961293 h 1388013"/>
                <a:gd name="connsiteX13" fmla="*/ 3685735 w 4651717"/>
                <a:gd name="connsiteY13" fmla="*/ 956603 h 1388013"/>
                <a:gd name="connsiteX14" fmla="*/ 3629465 w 4651717"/>
                <a:gd name="connsiteY14" fmla="*/ 951914 h 1388013"/>
                <a:gd name="connsiteX15" fmla="*/ 3545058 w 4651717"/>
                <a:gd name="connsiteY15" fmla="*/ 914400 h 1388013"/>
                <a:gd name="connsiteX16" fmla="*/ 3465341 w 4651717"/>
                <a:gd name="connsiteY16" fmla="*/ 867508 h 1388013"/>
                <a:gd name="connsiteX17" fmla="*/ 3395003 w 4651717"/>
                <a:gd name="connsiteY17" fmla="*/ 825305 h 1388013"/>
                <a:gd name="connsiteX18" fmla="*/ 3348111 w 4651717"/>
                <a:gd name="connsiteY18" fmla="*/ 820616 h 1388013"/>
                <a:gd name="connsiteX19" fmla="*/ 3282461 w 4651717"/>
                <a:gd name="connsiteY19" fmla="*/ 858130 h 1388013"/>
                <a:gd name="connsiteX20" fmla="*/ 3235569 w 4651717"/>
                <a:gd name="connsiteY20" fmla="*/ 876886 h 1388013"/>
                <a:gd name="connsiteX21" fmla="*/ 3174609 w 4651717"/>
                <a:gd name="connsiteY21" fmla="*/ 881576 h 1388013"/>
                <a:gd name="connsiteX22" fmla="*/ 3123028 w 4651717"/>
                <a:gd name="connsiteY22" fmla="*/ 839373 h 1388013"/>
                <a:gd name="connsiteX23" fmla="*/ 3071446 w 4651717"/>
                <a:gd name="connsiteY23" fmla="*/ 834683 h 1388013"/>
                <a:gd name="connsiteX24" fmla="*/ 2944837 w 4651717"/>
                <a:gd name="connsiteY24" fmla="*/ 825305 h 1388013"/>
                <a:gd name="connsiteX25" fmla="*/ 2808849 w 4651717"/>
                <a:gd name="connsiteY25" fmla="*/ 811237 h 1388013"/>
                <a:gd name="connsiteX26" fmla="*/ 2696308 w 4651717"/>
                <a:gd name="connsiteY26" fmla="*/ 797170 h 1388013"/>
                <a:gd name="connsiteX27" fmla="*/ 2607212 w 4651717"/>
                <a:gd name="connsiteY27" fmla="*/ 787791 h 1388013"/>
                <a:gd name="connsiteX28" fmla="*/ 2527495 w 4651717"/>
                <a:gd name="connsiteY28" fmla="*/ 773723 h 1388013"/>
                <a:gd name="connsiteX29" fmla="*/ 2466535 w 4651717"/>
                <a:gd name="connsiteY29" fmla="*/ 745588 h 1388013"/>
                <a:gd name="connsiteX30" fmla="*/ 2410265 w 4651717"/>
                <a:gd name="connsiteY30" fmla="*/ 736210 h 1388013"/>
                <a:gd name="connsiteX31" fmla="*/ 2386818 w 4651717"/>
                <a:gd name="connsiteY31" fmla="*/ 708074 h 1388013"/>
                <a:gd name="connsiteX32" fmla="*/ 2372751 w 4651717"/>
                <a:gd name="connsiteY32" fmla="*/ 623668 h 1388013"/>
                <a:gd name="connsiteX33" fmla="*/ 2339926 w 4651717"/>
                <a:gd name="connsiteY33" fmla="*/ 656493 h 1388013"/>
                <a:gd name="connsiteX34" fmla="*/ 2330548 w 4651717"/>
                <a:gd name="connsiteY34" fmla="*/ 717453 h 1388013"/>
                <a:gd name="connsiteX35" fmla="*/ 2283655 w 4651717"/>
                <a:gd name="connsiteY35" fmla="*/ 764345 h 1388013"/>
                <a:gd name="connsiteX36" fmla="*/ 2232074 w 4651717"/>
                <a:gd name="connsiteY36" fmla="*/ 829994 h 1388013"/>
                <a:gd name="connsiteX37" fmla="*/ 2185181 w 4651717"/>
                <a:gd name="connsiteY37" fmla="*/ 886265 h 1388013"/>
                <a:gd name="connsiteX38" fmla="*/ 2147668 w 4651717"/>
                <a:gd name="connsiteY38" fmla="*/ 942536 h 1388013"/>
                <a:gd name="connsiteX39" fmla="*/ 2091397 w 4651717"/>
                <a:gd name="connsiteY39" fmla="*/ 951914 h 1388013"/>
                <a:gd name="connsiteX40" fmla="*/ 2016369 w 4651717"/>
                <a:gd name="connsiteY40" fmla="*/ 989428 h 1388013"/>
                <a:gd name="connsiteX41" fmla="*/ 1955409 w 4651717"/>
                <a:gd name="connsiteY41" fmla="*/ 1012874 h 1388013"/>
                <a:gd name="connsiteX42" fmla="*/ 1894449 w 4651717"/>
                <a:gd name="connsiteY42" fmla="*/ 1022253 h 1388013"/>
                <a:gd name="connsiteX43" fmla="*/ 1856935 w 4651717"/>
                <a:gd name="connsiteY43" fmla="*/ 1045699 h 1388013"/>
                <a:gd name="connsiteX44" fmla="*/ 1833489 w 4651717"/>
                <a:gd name="connsiteY44" fmla="*/ 1064456 h 1388013"/>
                <a:gd name="connsiteX45" fmla="*/ 1833489 w 4651717"/>
                <a:gd name="connsiteY45" fmla="*/ 1064456 h 1388013"/>
                <a:gd name="connsiteX46" fmla="*/ 1753772 w 4651717"/>
                <a:gd name="connsiteY46" fmla="*/ 1026942 h 1388013"/>
                <a:gd name="connsiteX47" fmla="*/ 1683434 w 4651717"/>
                <a:gd name="connsiteY47" fmla="*/ 984739 h 1388013"/>
                <a:gd name="connsiteX48" fmla="*/ 1584960 w 4651717"/>
                <a:gd name="connsiteY48" fmla="*/ 970671 h 1388013"/>
                <a:gd name="connsiteX49" fmla="*/ 1509932 w 4651717"/>
                <a:gd name="connsiteY49" fmla="*/ 984739 h 1388013"/>
                <a:gd name="connsiteX50" fmla="*/ 1477108 w 4651717"/>
                <a:gd name="connsiteY50" fmla="*/ 1017563 h 1388013"/>
                <a:gd name="connsiteX51" fmla="*/ 1444283 w 4651717"/>
                <a:gd name="connsiteY51" fmla="*/ 1064456 h 1388013"/>
                <a:gd name="connsiteX52" fmla="*/ 1392701 w 4651717"/>
                <a:gd name="connsiteY52" fmla="*/ 1083213 h 1388013"/>
                <a:gd name="connsiteX53" fmla="*/ 1308295 w 4651717"/>
                <a:gd name="connsiteY53" fmla="*/ 1097280 h 1388013"/>
                <a:gd name="connsiteX54" fmla="*/ 1252025 w 4651717"/>
                <a:gd name="connsiteY54" fmla="*/ 1106659 h 1388013"/>
                <a:gd name="connsiteX55" fmla="*/ 1195754 w 4651717"/>
                <a:gd name="connsiteY55" fmla="*/ 1111348 h 1388013"/>
                <a:gd name="connsiteX56" fmla="*/ 1134794 w 4651717"/>
                <a:gd name="connsiteY56" fmla="*/ 1092591 h 1388013"/>
                <a:gd name="connsiteX57" fmla="*/ 1092591 w 4651717"/>
                <a:gd name="connsiteY57" fmla="*/ 1087902 h 1388013"/>
                <a:gd name="connsiteX58" fmla="*/ 1026941 w 4651717"/>
                <a:gd name="connsiteY58" fmla="*/ 1092591 h 1388013"/>
                <a:gd name="connsiteX59" fmla="*/ 975360 w 4651717"/>
                <a:gd name="connsiteY59" fmla="*/ 1092591 h 1388013"/>
                <a:gd name="connsiteX60" fmla="*/ 886265 w 4651717"/>
                <a:gd name="connsiteY60" fmla="*/ 1045699 h 1388013"/>
                <a:gd name="connsiteX61" fmla="*/ 825305 w 4651717"/>
                <a:gd name="connsiteY61" fmla="*/ 989428 h 1388013"/>
                <a:gd name="connsiteX62" fmla="*/ 801858 w 4651717"/>
                <a:gd name="connsiteY62" fmla="*/ 909711 h 1388013"/>
                <a:gd name="connsiteX63" fmla="*/ 759655 w 4651717"/>
                <a:gd name="connsiteY63" fmla="*/ 806548 h 1388013"/>
                <a:gd name="connsiteX64" fmla="*/ 708074 w 4651717"/>
                <a:gd name="connsiteY64" fmla="*/ 759656 h 1388013"/>
                <a:gd name="connsiteX65" fmla="*/ 651803 w 4651717"/>
                <a:gd name="connsiteY65" fmla="*/ 694006 h 1388013"/>
                <a:gd name="connsiteX66" fmla="*/ 604911 w 4651717"/>
                <a:gd name="connsiteY66" fmla="*/ 651803 h 1388013"/>
                <a:gd name="connsiteX67" fmla="*/ 567397 w 4651717"/>
                <a:gd name="connsiteY67" fmla="*/ 628357 h 1388013"/>
                <a:gd name="connsiteX68" fmla="*/ 534572 w 4651717"/>
                <a:gd name="connsiteY68" fmla="*/ 703385 h 1388013"/>
                <a:gd name="connsiteX69" fmla="*/ 520505 w 4651717"/>
                <a:gd name="connsiteY69" fmla="*/ 811237 h 1388013"/>
                <a:gd name="connsiteX70" fmla="*/ 506437 w 4651717"/>
                <a:gd name="connsiteY70" fmla="*/ 961293 h 1388013"/>
                <a:gd name="connsiteX71" fmla="*/ 482991 w 4651717"/>
                <a:gd name="connsiteY71" fmla="*/ 1064456 h 1388013"/>
                <a:gd name="connsiteX72" fmla="*/ 473612 w 4651717"/>
                <a:gd name="connsiteY72" fmla="*/ 1148862 h 1388013"/>
                <a:gd name="connsiteX73" fmla="*/ 436098 w 4651717"/>
                <a:gd name="connsiteY73" fmla="*/ 1256714 h 1388013"/>
                <a:gd name="connsiteX74" fmla="*/ 407963 w 4651717"/>
                <a:gd name="connsiteY74" fmla="*/ 1317674 h 1388013"/>
                <a:gd name="connsiteX75" fmla="*/ 379828 w 4651717"/>
                <a:gd name="connsiteY75" fmla="*/ 1355188 h 1388013"/>
                <a:gd name="connsiteX76" fmla="*/ 229772 w 4651717"/>
                <a:gd name="connsiteY76" fmla="*/ 1388013 h 1388013"/>
                <a:gd name="connsiteX77" fmla="*/ 131298 w 4651717"/>
                <a:gd name="connsiteY77" fmla="*/ 1331742 h 1388013"/>
                <a:gd name="connsiteX78" fmla="*/ 4689 w 4651717"/>
                <a:gd name="connsiteY78" fmla="*/ 1298917 h 1388013"/>
                <a:gd name="connsiteX79" fmla="*/ 0 w 4651717"/>
                <a:gd name="connsiteY79" fmla="*/ 464234 h 1388013"/>
                <a:gd name="connsiteX80" fmla="*/ 103163 w 4651717"/>
                <a:gd name="connsiteY80" fmla="*/ 445477 h 1388013"/>
                <a:gd name="connsiteX81" fmla="*/ 229772 w 4651717"/>
                <a:gd name="connsiteY81" fmla="*/ 398585 h 1388013"/>
                <a:gd name="connsiteX82" fmla="*/ 323557 w 4651717"/>
                <a:gd name="connsiteY82" fmla="*/ 389206 h 1388013"/>
                <a:gd name="connsiteX83" fmla="*/ 384517 w 4651717"/>
                <a:gd name="connsiteY83" fmla="*/ 365760 h 1388013"/>
                <a:gd name="connsiteX84" fmla="*/ 454855 w 4651717"/>
                <a:gd name="connsiteY84" fmla="*/ 332936 h 1388013"/>
                <a:gd name="connsiteX85" fmla="*/ 511126 w 4651717"/>
                <a:gd name="connsiteY85" fmla="*/ 328246 h 1388013"/>
                <a:gd name="connsiteX86" fmla="*/ 548640 w 4651717"/>
                <a:gd name="connsiteY86" fmla="*/ 295422 h 1388013"/>
                <a:gd name="connsiteX87" fmla="*/ 618978 w 4651717"/>
                <a:gd name="connsiteY87" fmla="*/ 271976 h 1388013"/>
                <a:gd name="connsiteX88" fmla="*/ 661181 w 4651717"/>
                <a:gd name="connsiteY88" fmla="*/ 267286 h 1388013"/>
                <a:gd name="connsiteX89" fmla="*/ 722141 w 4651717"/>
                <a:gd name="connsiteY89" fmla="*/ 281354 h 1388013"/>
                <a:gd name="connsiteX90" fmla="*/ 811237 w 4651717"/>
                <a:gd name="connsiteY90" fmla="*/ 281354 h 1388013"/>
                <a:gd name="connsiteX91" fmla="*/ 872197 w 4651717"/>
                <a:gd name="connsiteY91" fmla="*/ 271976 h 1388013"/>
                <a:gd name="connsiteX92" fmla="*/ 937846 w 4651717"/>
                <a:gd name="connsiteY92" fmla="*/ 248530 h 1388013"/>
                <a:gd name="connsiteX93" fmla="*/ 1003495 w 4651717"/>
                <a:gd name="connsiteY93" fmla="*/ 234462 h 1388013"/>
                <a:gd name="connsiteX94" fmla="*/ 1087901 w 4651717"/>
                <a:gd name="connsiteY94" fmla="*/ 229773 h 1388013"/>
                <a:gd name="connsiteX95" fmla="*/ 1144172 w 4651717"/>
                <a:gd name="connsiteY95" fmla="*/ 229773 h 1388013"/>
                <a:gd name="connsiteX96" fmla="*/ 1195754 w 4651717"/>
                <a:gd name="connsiteY96" fmla="*/ 243840 h 1388013"/>
                <a:gd name="connsiteX97" fmla="*/ 1252025 w 4651717"/>
                <a:gd name="connsiteY97" fmla="*/ 206326 h 1388013"/>
                <a:gd name="connsiteX98" fmla="*/ 1322363 w 4651717"/>
                <a:gd name="connsiteY98" fmla="*/ 192259 h 1388013"/>
                <a:gd name="connsiteX99" fmla="*/ 1369255 w 4651717"/>
                <a:gd name="connsiteY99" fmla="*/ 178191 h 1388013"/>
                <a:gd name="connsiteX100" fmla="*/ 1397391 w 4651717"/>
                <a:gd name="connsiteY100" fmla="*/ 154745 h 1388013"/>
                <a:gd name="connsiteX101" fmla="*/ 1397391 w 4651717"/>
                <a:gd name="connsiteY101" fmla="*/ 154745 h 1388013"/>
                <a:gd name="connsiteX102" fmla="*/ 1467729 w 4651717"/>
                <a:gd name="connsiteY102" fmla="*/ 150056 h 1388013"/>
                <a:gd name="connsiteX103" fmla="*/ 1467729 w 4651717"/>
                <a:gd name="connsiteY103" fmla="*/ 150056 h 1388013"/>
                <a:gd name="connsiteX104" fmla="*/ 1542757 w 4651717"/>
                <a:gd name="connsiteY104" fmla="*/ 187570 h 1388013"/>
                <a:gd name="connsiteX105" fmla="*/ 1617785 w 4651717"/>
                <a:gd name="connsiteY105" fmla="*/ 173502 h 1388013"/>
                <a:gd name="connsiteX106" fmla="*/ 1678745 w 4651717"/>
                <a:gd name="connsiteY106" fmla="*/ 182880 h 1388013"/>
                <a:gd name="connsiteX107" fmla="*/ 1730326 w 4651717"/>
                <a:gd name="connsiteY107" fmla="*/ 164123 h 1388013"/>
                <a:gd name="connsiteX108" fmla="*/ 1810043 w 4651717"/>
                <a:gd name="connsiteY108" fmla="*/ 145366 h 1388013"/>
                <a:gd name="connsiteX109" fmla="*/ 1846521 w 4651717"/>
                <a:gd name="connsiteY109" fmla="*/ 99936 h 1388013"/>
                <a:gd name="connsiteX110" fmla="*/ 1908517 w 4651717"/>
                <a:gd name="connsiteY110" fmla="*/ 84406 h 1388013"/>
                <a:gd name="connsiteX111" fmla="*/ 1988234 w 4651717"/>
                <a:gd name="connsiteY111" fmla="*/ 112542 h 1388013"/>
                <a:gd name="connsiteX112" fmla="*/ 2082018 w 4651717"/>
                <a:gd name="connsiteY112" fmla="*/ 131299 h 1388013"/>
                <a:gd name="connsiteX113" fmla="*/ 2157046 w 4651717"/>
                <a:gd name="connsiteY113" fmla="*/ 154745 h 1388013"/>
                <a:gd name="connsiteX114" fmla="*/ 2246141 w 4651717"/>
                <a:gd name="connsiteY114" fmla="*/ 168813 h 1388013"/>
                <a:gd name="connsiteX115" fmla="*/ 2316480 w 4651717"/>
                <a:gd name="connsiteY115" fmla="*/ 173502 h 1388013"/>
                <a:gd name="connsiteX116" fmla="*/ 2410265 w 4651717"/>
                <a:gd name="connsiteY116" fmla="*/ 154745 h 1388013"/>
                <a:gd name="connsiteX117" fmla="*/ 2513428 w 4651717"/>
                <a:gd name="connsiteY117" fmla="*/ 126610 h 1388013"/>
                <a:gd name="connsiteX118" fmla="*/ 2588455 w 4651717"/>
                <a:gd name="connsiteY118" fmla="*/ 112542 h 1388013"/>
                <a:gd name="connsiteX119" fmla="*/ 2682240 w 4651717"/>
                <a:gd name="connsiteY119" fmla="*/ 121920 h 1388013"/>
                <a:gd name="connsiteX120" fmla="*/ 2757268 w 4651717"/>
                <a:gd name="connsiteY120" fmla="*/ 121920 h 1388013"/>
                <a:gd name="connsiteX121" fmla="*/ 2846363 w 4651717"/>
                <a:gd name="connsiteY121" fmla="*/ 89096 h 1388013"/>
                <a:gd name="connsiteX122" fmla="*/ 2954215 w 4651717"/>
                <a:gd name="connsiteY122" fmla="*/ 65650 h 1388013"/>
                <a:gd name="connsiteX123" fmla="*/ 3019865 w 4651717"/>
                <a:gd name="connsiteY123" fmla="*/ 70339 h 1388013"/>
                <a:gd name="connsiteX124" fmla="*/ 3071446 w 4651717"/>
                <a:gd name="connsiteY124" fmla="*/ 79717 h 1388013"/>
                <a:gd name="connsiteX125" fmla="*/ 3104271 w 4651717"/>
                <a:gd name="connsiteY125" fmla="*/ 56271 h 1388013"/>
                <a:gd name="connsiteX126" fmla="*/ 3179298 w 4651717"/>
                <a:gd name="connsiteY126" fmla="*/ 51582 h 1388013"/>
                <a:gd name="connsiteX127" fmla="*/ 3240258 w 4651717"/>
                <a:gd name="connsiteY127" fmla="*/ 56271 h 1388013"/>
                <a:gd name="connsiteX128" fmla="*/ 3310597 w 4651717"/>
                <a:gd name="connsiteY128" fmla="*/ 32825 h 1388013"/>
                <a:gd name="connsiteX129" fmla="*/ 3395003 w 4651717"/>
                <a:gd name="connsiteY129" fmla="*/ 0 h 1388013"/>
                <a:gd name="connsiteX130" fmla="*/ 3488788 w 4651717"/>
                <a:gd name="connsiteY130" fmla="*/ 14068 h 1388013"/>
                <a:gd name="connsiteX131" fmla="*/ 3587261 w 4651717"/>
                <a:gd name="connsiteY131" fmla="*/ 18757 h 1388013"/>
                <a:gd name="connsiteX132" fmla="*/ 3732628 w 4651717"/>
                <a:gd name="connsiteY132" fmla="*/ 37514 h 1388013"/>
                <a:gd name="connsiteX133" fmla="*/ 3859237 w 4651717"/>
                <a:gd name="connsiteY133" fmla="*/ 46893 h 1388013"/>
                <a:gd name="connsiteX134" fmla="*/ 3981157 w 4651717"/>
                <a:gd name="connsiteY134" fmla="*/ 46893 h 1388013"/>
                <a:gd name="connsiteX135" fmla="*/ 4093698 w 4651717"/>
                <a:gd name="connsiteY135" fmla="*/ 56271 h 1388013"/>
                <a:gd name="connsiteX136" fmla="*/ 4215618 w 4651717"/>
                <a:gd name="connsiteY136" fmla="*/ 75028 h 1388013"/>
                <a:gd name="connsiteX137" fmla="*/ 4300024 w 4651717"/>
                <a:gd name="connsiteY137" fmla="*/ 98474 h 1388013"/>
                <a:gd name="connsiteX138" fmla="*/ 4384431 w 4651717"/>
                <a:gd name="connsiteY138" fmla="*/ 79717 h 1388013"/>
                <a:gd name="connsiteX139" fmla="*/ 4450080 w 4651717"/>
                <a:gd name="connsiteY139" fmla="*/ 75028 h 1388013"/>
                <a:gd name="connsiteX140" fmla="*/ 4557932 w 4651717"/>
                <a:gd name="connsiteY140" fmla="*/ 89096 h 1388013"/>
                <a:gd name="connsiteX141" fmla="*/ 4651717 w 4651717"/>
                <a:gd name="connsiteY141" fmla="*/ 70339 h 1388013"/>
                <a:gd name="connsiteX0" fmla="*/ 4651717 w 4651717"/>
                <a:gd name="connsiteY0" fmla="*/ 70339 h 1388013"/>
                <a:gd name="connsiteX1" fmla="*/ 4609514 w 4651717"/>
                <a:gd name="connsiteY1" fmla="*/ 759656 h 1388013"/>
                <a:gd name="connsiteX2" fmla="*/ 4539175 w 4651717"/>
                <a:gd name="connsiteY2" fmla="*/ 759656 h 1388013"/>
                <a:gd name="connsiteX3" fmla="*/ 4464148 w 4651717"/>
                <a:gd name="connsiteY3" fmla="*/ 792480 h 1388013"/>
                <a:gd name="connsiteX4" fmla="*/ 4417255 w 4651717"/>
                <a:gd name="connsiteY4" fmla="*/ 829994 h 1388013"/>
                <a:gd name="connsiteX5" fmla="*/ 4346917 w 4651717"/>
                <a:gd name="connsiteY5" fmla="*/ 862819 h 1388013"/>
                <a:gd name="connsiteX6" fmla="*/ 4229686 w 4651717"/>
                <a:gd name="connsiteY6" fmla="*/ 905022 h 1388013"/>
                <a:gd name="connsiteX7" fmla="*/ 4126523 w 4651717"/>
                <a:gd name="connsiteY7" fmla="*/ 942536 h 1388013"/>
                <a:gd name="connsiteX8" fmla="*/ 4032738 w 4651717"/>
                <a:gd name="connsiteY8" fmla="*/ 994117 h 1388013"/>
                <a:gd name="connsiteX9" fmla="*/ 3971778 w 4651717"/>
                <a:gd name="connsiteY9" fmla="*/ 1031631 h 1388013"/>
                <a:gd name="connsiteX10" fmla="*/ 3915508 w 4651717"/>
                <a:gd name="connsiteY10" fmla="*/ 1045699 h 1388013"/>
                <a:gd name="connsiteX11" fmla="*/ 3817034 w 4651717"/>
                <a:gd name="connsiteY11" fmla="*/ 998806 h 1388013"/>
                <a:gd name="connsiteX12" fmla="*/ 3765452 w 4651717"/>
                <a:gd name="connsiteY12" fmla="*/ 961293 h 1388013"/>
                <a:gd name="connsiteX13" fmla="*/ 3685735 w 4651717"/>
                <a:gd name="connsiteY13" fmla="*/ 956603 h 1388013"/>
                <a:gd name="connsiteX14" fmla="*/ 3629465 w 4651717"/>
                <a:gd name="connsiteY14" fmla="*/ 951914 h 1388013"/>
                <a:gd name="connsiteX15" fmla="*/ 3545058 w 4651717"/>
                <a:gd name="connsiteY15" fmla="*/ 914400 h 1388013"/>
                <a:gd name="connsiteX16" fmla="*/ 3465341 w 4651717"/>
                <a:gd name="connsiteY16" fmla="*/ 867508 h 1388013"/>
                <a:gd name="connsiteX17" fmla="*/ 3395003 w 4651717"/>
                <a:gd name="connsiteY17" fmla="*/ 825305 h 1388013"/>
                <a:gd name="connsiteX18" fmla="*/ 3348111 w 4651717"/>
                <a:gd name="connsiteY18" fmla="*/ 820616 h 1388013"/>
                <a:gd name="connsiteX19" fmla="*/ 3282461 w 4651717"/>
                <a:gd name="connsiteY19" fmla="*/ 858130 h 1388013"/>
                <a:gd name="connsiteX20" fmla="*/ 3235569 w 4651717"/>
                <a:gd name="connsiteY20" fmla="*/ 876886 h 1388013"/>
                <a:gd name="connsiteX21" fmla="*/ 3174609 w 4651717"/>
                <a:gd name="connsiteY21" fmla="*/ 881576 h 1388013"/>
                <a:gd name="connsiteX22" fmla="*/ 3123028 w 4651717"/>
                <a:gd name="connsiteY22" fmla="*/ 839373 h 1388013"/>
                <a:gd name="connsiteX23" fmla="*/ 3071446 w 4651717"/>
                <a:gd name="connsiteY23" fmla="*/ 834683 h 1388013"/>
                <a:gd name="connsiteX24" fmla="*/ 2944837 w 4651717"/>
                <a:gd name="connsiteY24" fmla="*/ 825305 h 1388013"/>
                <a:gd name="connsiteX25" fmla="*/ 2808849 w 4651717"/>
                <a:gd name="connsiteY25" fmla="*/ 811237 h 1388013"/>
                <a:gd name="connsiteX26" fmla="*/ 2696308 w 4651717"/>
                <a:gd name="connsiteY26" fmla="*/ 797170 h 1388013"/>
                <a:gd name="connsiteX27" fmla="*/ 2607212 w 4651717"/>
                <a:gd name="connsiteY27" fmla="*/ 787791 h 1388013"/>
                <a:gd name="connsiteX28" fmla="*/ 2527495 w 4651717"/>
                <a:gd name="connsiteY28" fmla="*/ 773723 h 1388013"/>
                <a:gd name="connsiteX29" fmla="*/ 2466535 w 4651717"/>
                <a:gd name="connsiteY29" fmla="*/ 745588 h 1388013"/>
                <a:gd name="connsiteX30" fmla="*/ 2410265 w 4651717"/>
                <a:gd name="connsiteY30" fmla="*/ 736210 h 1388013"/>
                <a:gd name="connsiteX31" fmla="*/ 2386818 w 4651717"/>
                <a:gd name="connsiteY31" fmla="*/ 708074 h 1388013"/>
                <a:gd name="connsiteX32" fmla="*/ 2372751 w 4651717"/>
                <a:gd name="connsiteY32" fmla="*/ 623668 h 1388013"/>
                <a:gd name="connsiteX33" fmla="*/ 2339926 w 4651717"/>
                <a:gd name="connsiteY33" fmla="*/ 656493 h 1388013"/>
                <a:gd name="connsiteX34" fmla="*/ 2330548 w 4651717"/>
                <a:gd name="connsiteY34" fmla="*/ 717453 h 1388013"/>
                <a:gd name="connsiteX35" fmla="*/ 2283655 w 4651717"/>
                <a:gd name="connsiteY35" fmla="*/ 764345 h 1388013"/>
                <a:gd name="connsiteX36" fmla="*/ 2232074 w 4651717"/>
                <a:gd name="connsiteY36" fmla="*/ 829994 h 1388013"/>
                <a:gd name="connsiteX37" fmla="*/ 2185181 w 4651717"/>
                <a:gd name="connsiteY37" fmla="*/ 886265 h 1388013"/>
                <a:gd name="connsiteX38" fmla="*/ 2147668 w 4651717"/>
                <a:gd name="connsiteY38" fmla="*/ 942536 h 1388013"/>
                <a:gd name="connsiteX39" fmla="*/ 2091397 w 4651717"/>
                <a:gd name="connsiteY39" fmla="*/ 951914 h 1388013"/>
                <a:gd name="connsiteX40" fmla="*/ 2016369 w 4651717"/>
                <a:gd name="connsiteY40" fmla="*/ 989428 h 1388013"/>
                <a:gd name="connsiteX41" fmla="*/ 1955409 w 4651717"/>
                <a:gd name="connsiteY41" fmla="*/ 1012874 h 1388013"/>
                <a:gd name="connsiteX42" fmla="*/ 1894449 w 4651717"/>
                <a:gd name="connsiteY42" fmla="*/ 1022253 h 1388013"/>
                <a:gd name="connsiteX43" fmla="*/ 1856935 w 4651717"/>
                <a:gd name="connsiteY43" fmla="*/ 1045699 h 1388013"/>
                <a:gd name="connsiteX44" fmla="*/ 1833489 w 4651717"/>
                <a:gd name="connsiteY44" fmla="*/ 1064456 h 1388013"/>
                <a:gd name="connsiteX45" fmla="*/ 1833489 w 4651717"/>
                <a:gd name="connsiteY45" fmla="*/ 1064456 h 1388013"/>
                <a:gd name="connsiteX46" fmla="*/ 1753772 w 4651717"/>
                <a:gd name="connsiteY46" fmla="*/ 1026942 h 1388013"/>
                <a:gd name="connsiteX47" fmla="*/ 1683434 w 4651717"/>
                <a:gd name="connsiteY47" fmla="*/ 984739 h 1388013"/>
                <a:gd name="connsiteX48" fmla="*/ 1584960 w 4651717"/>
                <a:gd name="connsiteY48" fmla="*/ 970671 h 1388013"/>
                <a:gd name="connsiteX49" fmla="*/ 1509932 w 4651717"/>
                <a:gd name="connsiteY49" fmla="*/ 984739 h 1388013"/>
                <a:gd name="connsiteX50" fmla="*/ 1477108 w 4651717"/>
                <a:gd name="connsiteY50" fmla="*/ 1017563 h 1388013"/>
                <a:gd name="connsiteX51" fmla="*/ 1444283 w 4651717"/>
                <a:gd name="connsiteY51" fmla="*/ 1064456 h 1388013"/>
                <a:gd name="connsiteX52" fmla="*/ 1392701 w 4651717"/>
                <a:gd name="connsiteY52" fmla="*/ 1083213 h 1388013"/>
                <a:gd name="connsiteX53" fmla="*/ 1308295 w 4651717"/>
                <a:gd name="connsiteY53" fmla="*/ 1097280 h 1388013"/>
                <a:gd name="connsiteX54" fmla="*/ 1252025 w 4651717"/>
                <a:gd name="connsiteY54" fmla="*/ 1106659 h 1388013"/>
                <a:gd name="connsiteX55" fmla="*/ 1195754 w 4651717"/>
                <a:gd name="connsiteY55" fmla="*/ 1111348 h 1388013"/>
                <a:gd name="connsiteX56" fmla="*/ 1134794 w 4651717"/>
                <a:gd name="connsiteY56" fmla="*/ 1092591 h 1388013"/>
                <a:gd name="connsiteX57" fmla="*/ 1092591 w 4651717"/>
                <a:gd name="connsiteY57" fmla="*/ 1087902 h 1388013"/>
                <a:gd name="connsiteX58" fmla="*/ 1026941 w 4651717"/>
                <a:gd name="connsiteY58" fmla="*/ 1092591 h 1388013"/>
                <a:gd name="connsiteX59" fmla="*/ 975360 w 4651717"/>
                <a:gd name="connsiteY59" fmla="*/ 1092591 h 1388013"/>
                <a:gd name="connsiteX60" fmla="*/ 886265 w 4651717"/>
                <a:gd name="connsiteY60" fmla="*/ 1045699 h 1388013"/>
                <a:gd name="connsiteX61" fmla="*/ 825305 w 4651717"/>
                <a:gd name="connsiteY61" fmla="*/ 989428 h 1388013"/>
                <a:gd name="connsiteX62" fmla="*/ 801858 w 4651717"/>
                <a:gd name="connsiteY62" fmla="*/ 909711 h 1388013"/>
                <a:gd name="connsiteX63" fmla="*/ 759655 w 4651717"/>
                <a:gd name="connsiteY63" fmla="*/ 806548 h 1388013"/>
                <a:gd name="connsiteX64" fmla="*/ 708074 w 4651717"/>
                <a:gd name="connsiteY64" fmla="*/ 759656 h 1388013"/>
                <a:gd name="connsiteX65" fmla="*/ 651803 w 4651717"/>
                <a:gd name="connsiteY65" fmla="*/ 694006 h 1388013"/>
                <a:gd name="connsiteX66" fmla="*/ 604911 w 4651717"/>
                <a:gd name="connsiteY66" fmla="*/ 651803 h 1388013"/>
                <a:gd name="connsiteX67" fmla="*/ 567397 w 4651717"/>
                <a:gd name="connsiteY67" fmla="*/ 628357 h 1388013"/>
                <a:gd name="connsiteX68" fmla="*/ 534572 w 4651717"/>
                <a:gd name="connsiteY68" fmla="*/ 703385 h 1388013"/>
                <a:gd name="connsiteX69" fmla="*/ 520505 w 4651717"/>
                <a:gd name="connsiteY69" fmla="*/ 811237 h 1388013"/>
                <a:gd name="connsiteX70" fmla="*/ 506437 w 4651717"/>
                <a:gd name="connsiteY70" fmla="*/ 961293 h 1388013"/>
                <a:gd name="connsiteX71" fmla="*/ 482991 w 4651717"/>
                <a:gd name="connsiteY71" fmla="*/ 1064456 h 1388013"/>
                <a:gd name="connsiteX72" fmla="*/ 473612 w 4651717"/>
                <a:gd name="connsiteY72" fmla="*/ 1148862 h 1388013"/>
                <a:gd name="connsiteX73" fmla="*/ 436098 w 4651717"/>
                <a:gd name="connsiteY73" fmla="*/ 1256714 h 1388013"/>
                <a:gd name="connsiteX74" fmla="*/ 407963 w 4651717"/>
                <a:gd name="connsiteY74" fmla="*/ 1317674 h 1388013"/>
                <a:gd name="connsiteX75" fmla="*/ 379828 w 4651717"/>
                <a:gd name="connsiteY75" fmla="*/ 1355188 h 1388013"/>
                <a:gd name="connsiteX76" fmla="*/ 229772 w 4651717"/>
                <a:gd name="connsiteY76" fmla="*/ 1388013 h 1388013"/>
                <a:gd name="connsiteX77" fmla="*/ 131298 w 4651717"/>
                <a:gd name="connsiteY77" fmla="*/ 1331742 h 1388013"/>
                <a:gd name="connsiteX78" fmla="*/ 4689 w 4651717"/>
                <a:gd name="connsiteY78" fmla="*/ 1298917 h 1388013"/>
                <a:gd name="connsiteX79" fmla="*/ 0 w 4651717"/>
                <a:gd name="connsiteY79" fmla="*/ 464234 h 1388013"/>
                <a:gd name="connsiteX80" fmla="*/ 103163 w 4651717"/>
                <a:gd name="connsiteY80" fmla="*/ 445477 h 1388013"/>
                <a:gd name="connsiteX81" fmla="*/ 229772 w 4651717"/>
                <a:gd name="connsiteY81" fmla="*/ 398585 h 1388013"/>
                <a:gd name="connsiteX82" fmla="*/ 323557 w 4651717"/>
                <a:gd name="connsiteY82" fmla="*/ 389206 h 1388013"/>
                <a:gd name="connsiteX83" fmla="*/ 384517 w 4651717"/>
                <a:gd name="connsiteY83" fmla="*/ 365760 h 1388013"/>
                <a:gd name="connsiteX84" fmla="*/ 454855 w 4651717"/>
                <a:gd name="connsiteY84" fmla="*/ 332936 h 1388013"/>
                <a:gd name="connsiteX85" fmla="*/ 511126 w 4651717"/>
                <a:gd name="connsiteY85" fmla="*/ 328246 h 1388013"/>
                <a:gd name="connsiteX86" fmla="*/ 548640 w 4651717"/>
                <a:gd name="connsiteY86" fmla="*/ 295422 h 1388013"/>
                <a:gd name="connsiteX87" fmla="*/ 618978 w 4651717"/>
                <a:gd name="connsiteY87" fmla="*/ 271976 h 1388013"/>
                <a:gd name="connsiteX88" fmla="*/ 661181 w 4651717"/>
                <a:gd name="connsiteY88" fmla="*/ 267286 h 1388013"/>
                <a:gd name="connsiteX89" fmla="*/ 722141 w 4651717"/>
                <a:gd name="connsiteY89" fmla="*/ 281354 h 1388013"/>
                <a:gd name="connsiteX90" fmla="*/ 811237 w 4651717"/>
                <a:gd name="connsiteY90" fmla="*/ 281354 h 1388013"/>
                <a:gd name="connsiteX91" fmla="*/ 872197 w 4651717"/>
                <a:gd name="connsiteY91" fmla="*/ 271976 h 1388013"/>
                <a:gd name="connsiteX92" fmla="*/ 937846 w 4651717"/>
                <a:gd name="connsiteY92" fmla="*/ 248530 h 1388013"/>
                <a:gd name="connsiteX93" fmla="*/ 1003495 w 4651717"/>
                <a:gd name="connsiteY93" fmla="*/ 234462 h 1388013"/>
                <a:gd name="connsiteX94" fmla="*/ 1087901 w 4651717"/>
                <a:gd name="connsiteY94" fmla="*/ 229773 h 1388013"/>
                <a:gd name="connsiteX95" fmla="*/ 1144172 w 4651717"/>
                <a:gd name="connsiteY95" fmla="*/ 229773 h 1388013"/>
                <a:gd name="connsiteX96" fmla="*/ 1195754 w 4651717"/>
                <a:gd name="connsiteY96" fmla="*/ 243840 h 1388013"/>
                <a:gd name="connsiteX97" fmla="*/ 1224316 w 4651717"/>
                <a:gd name="connsiteY97" fmla="*/ 202368 h 1388013"/>
                <a:gd name="connsiteX98" fmla="*/ 1322363 w 4651717"/>
                <a:gd name="connsiteY98" fmla="*/ 192259 h 1388013"/>
                <a:gd name="connsiteX99" fmla="*/ 1369255 w 4651717"/>
                <a:gd name="connsiteY99" fmla="*/ 178191 h 1388013"/>
                <a:gd name="connsiteX100" fmla="*/ 1397391 w 4651717"/>
                <a:gd name="connsiteY100" fmla="*/ 154745 h 1388013"/>
                <a:gd name="connsiteX101" fmla="*/ 1397391 w 4651717"/>
                <a:gd name="connsiteY101" fmla="*/ 154745 h 1388013"/>
                <a:gd name="connsiteX102" fmla="*/ 1467729 w 4651717"/>
                <a:gd name="connsiteY102" fmla="*/ 150056 h 1388013"/>
                <a:gd name="connsiteX103" fmla="*/ 1467729 w 4651717"/>
                <a:gd name="connsiteY103" fmla="*/ 150056 h 1388013"/>
                <a:gd name="connsiteX104" fmla="*/ 1542757 w 4651717"/>
                <a:gd name="connsiteY104" fmla="*/ 187570 h 1388013"/>
                <a:gd name="connsiteX105" fmla="*/ 1617785 w 4651717"/>
                <a:gd name="connsiteY105" fmla="*/ 173502 h 1388013"/>
                <a:gd name="connsiteX106" fmla="*/ 1678745 w 4651717"/>
                <a:gd name="connsiteY106" fmla="*/ 182880 h 1388013"/>
                <a:gd name="connsiteX107" fmla="*/ 1730326 w 4651717"/>
                <a:gd name="connsiteY107" fmla="*/ 164123 h 1388013"/>
                <a:gd name="connsiteX108" fmla="*/ 1810043 w 4651717"/>
                <a:gd name="connsiteY108" fmla="*/ 145366 h 1388013"/>
                <a:gd name="connsiteX109" fmla="*/ 1846521 w 4651717"/>
                <a:gd name="connsiteY109" fmla="*/ 99936 h 1388013"/>
                <a:gd name="connsiteX110" fmla="*/ 1908517 w 4651717"/>
                <a:gd name="connsiteY110" fmla="*/ 84406 h 1388013"/>
                <a:gd name="connsiteX111" fmla="*/ 1988234 w 4651717"/>
                <a:gd name="connsiteY111" fmla="*/ 112542 h 1388013"/>
                <a:gd name="connsiteX112" fmla="*/ 2082018 w 4651717"/>
                <a:gd name="connsiteY112" fmla="*/ 131299 h 1388013"/>
                <a:gd name="connsiteX113" fmla="*/ 2157046 w 4651717"/>
                <a:gd name="connsiteY113" fmla="*/ 154745 h 1388013"/>
                <a:gd name="connsiteX114" fmla="*/ 2246141 w 4651717"/>
                <a:gd name="connsiteY114" fmla="*/ 168813 h 1388013"/>
                <a:gd name="connsiteX115" fmla="*/ 2316480 w 4651717"/>
                <a:gd name="connsiteY115" fmla="*/ 173502 h 1388013"/>
                <a:gd name="connsiteX116" fmla="*/ 2410265 w 4651717"/>
                <a:gd name="connsiteY116" fmla="*/ 154745 h 1388013"/>
                <a:gd name="connsiteX117" fmla="*/ 2513428 w 4651717"/>
                <a:gd name="connsiteY117" fmla="*/ 126610 h 1388013"/>
                <a:gd name="connsiteX118" fmla="*/ 2588455 w 4651717"/>
                <a:gd name="connsiteY118" fmla="*/ 112542 h 1388013"/>
                <a:gd name="connsiteX119" fmla="*/ 2682240 w 4651717"/>
                <a:gd name="connsiteY119" fmla="*/ 121920 h 1388013"/>
                <a:gd name="connsiteX120" fmla="*/ 2757268 w 4651717"/>
                <a:gd name="connsiteY120" fmla="*/ 121920 h 1388013"/>
                <a:gd name="connsiteX121" fmla="*/ 2846363 w 4651717"/>
                <a:gd name="connsiteY121" fmla="*/ 89096 h 1388013"/>
                <a:gd name="connsiteX122" fmla="*/ 2954215 w 4651717"/>
                <a:gd name="connsiteY122" fmla="*/ 65650 h 1388013"/>
                <a:gd name="connsiteX123" fmla="*/ 3019865 w 4651717"/>
                <a:gd name="connsiteY123" fmla="*/ 70339 h 1388013"/>
                <a:gd name="connsiteX124" fmla="*/ 3071446 w 4651717"/>
                <a:gd name="connsiteY124" fmla="*/ 79717 h 1388013"/>
                <a:gd name="connsiteX125" fmla="*/ 3104271 w 4651717"/>
                <a:gd name="connsiteY125" fmla="*/ 56271 h 1388013"/>
                <a:gd name="connsiteX126" fmla="*/ 3179298 w 4651717"/>
                <a:gd name="connsiteY126" fmla="*/ 51582 h 1388013"/>
                <a:gd name="connsiteX127" fmla="*/ 3240258 w 4651717"/>
                <a:gd name="connsiteY127" fmla="*/ 56271 h 1388013"/>
                <a:gd name="connsiteX128" fmla="*/ 3310597 w 4651717"/>
                <a:gd name="connsiteY128" fmla="*/ 32825 h 1388013"/>
                <a:gd name="connsiteX129" fmla="*/ 3395003 w 4651717"/>
                <a:gd name="connsiteY129" fmla="*/ 0 h 1388013"/>
                <a:gd name="connsiteX130" fmla="*/ 3488788 w 4651717"/>
                <a:gd name="connsiteY130" fmla="*/ 14068 h 1388013"/>
                <a:gd name="connsiteX131" fmla="*/ 3587261 w 4651717"/>
                <a:gd name="connsiteY131" fmla="*/ 18757 h 1388013"/>
                <a:gd name="connsiteX132" fmla="*/ 3732628 w 4651717"/>
                <a:gd name="connsiteY132" fmla="*/ 37514 h 1388013"/>
                <a:gd name="connsiteX133" fmla="*/ 3859237 w 4651717"/>
                <a:gd name="connsiteY133" fmla="*/ 46893 h 1388013"/>
                <a:gd name="connsiteX134" fmla="*/ 3981157 w 4651717"/>
                <a:gd name="connsiteY134" fmla="*/ 46893 h 1388013"/>
                <a:gd name="connsiteX135" fmla="*/ 4093698 w 4651717"/>
                <a:gd name="connsiteY135" fmla="*/ 56271 h 1388013"/>
                <a:gd name="connsiteX136" fmla="*/ 4215618 w 4651717"/>
                <a:gd name="connsiteY136" fmla="*/ 75028 h 1388013"/>
                <a:gd name="connsiteX137" fmla="*/ 4300024 w 4651717"/>
                <a:gd name="connsiteY137" fmla="*/ 98474 h 1388013"/>
                <a:gd name="connsiteX138" fmla="*/ 4384431 w 4651717"/>
                <a:gd name="connsiteY138" fmla="*/ 79717 h 1388013"/>
                <a:gd name="connsiteX139" fmla="*/ 4450080 w 4651717"/>
                <a:gd name="connsiteY139" fmla="*/ 75028 h 1388013"/>
                <a:gd name="connsiteX140" fmla="*/ 4557932 w 4651717"/>
                <a:gd name="connsiteY140" fmla="*/ 89096 h 1388013"/>
                <a:gd name="connsiteX141" fmla="*/ 4651717 w 4651717"/>
                <a:gd name="connsiteY141" fmla="*/ 70339 h 138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651717" h="1388013">
                  <a:moveTo>
                    <a:pt x="4651717" y="70339"/>
                  </a:moveTo>
                  <a:lnTo>
                    <a:pt x="4609514" y="759656"/>
                  </a:lnTo>
                  <a:lnTo>
                    <a:pt x="4539175" y="759656"/>
                  </a:lnTo>
                  <a:lnTo>
                    <a:pt x="4464148" y="792480"/>
                  </a:lnTo>
                  <a:lnTo>
                    <a:pt x="4417255" y="829994"/>
                  </a:lnTo>
                  <a:lnTo>
                    <a:pt x="4346917" y="862819"/>
                  </a:lnTo>
                  <a:lnTo>
                    <a:pt x="4229686" y="905022"/>
                  </a:lnTo>
                  <a:lnTo>
                    <a:pt x="4126523" y="942536"/>
                  </a:lnTo>
                  <a:lnTo>
                    <a:pt x="4032738" y="994117"/>
                  </a:lnTo>
                  <a:lnTo>
                    <a:pt x="3971778" y="1031631"/>
                  </a:lnTo>
                  <a:lnTo>
                    <a:pt x="3915508" y="1045699"/>
                  </a:lnTo>
                  <a:lnTo>
                    <a:pt x="3817034" y="998806"/>
                  </a:lnTo>
                  <a:lnTo>
                    <a:pt x="3765452" y="961293"/>
                  </a:lnTo>
                  <a:lnTo>
                    <a:pt x="3685735" y="956603"/>
                  </a:lnTo>
                  <a:lnTo>
                    <a:pt x="3629465" y="951914"/>
                  </a:lnTo>
                  <a:lnTo>
                    <a:pt x="3545058" y="914400"/>
                  </a:lnTo>
                  <a:lnTo>
                    <a:pt x="3465341" y="867508"/>
                  </a:lnTo>
                  <a:lnTo>
                    <a:pt x="3395003" y="825305"/>
                  </a:lnTo>
                  <a:lnTo>
                    <a:pt x="3348111" y="820616"/>
                  </a:lnTo>
                  <a:lnTo>
                    <a:pt x="3282461" y="858130"/>
                  </a:lnTo>
                  <a:lnTo>
                    <a:pt x="3235569" y="876886"/>
                  </a:lnTo>
                  <a:lnTo>
                    <a:pt x="3174609" y="881576"/>
                  </a:lnTo>
                  <a:lnTo>
                    <a:pt x="3123028" y="839373"/>
                  </a:lnTo>
                  <a:lnTo>
                    <a:pt x="3071446" y="834683"/>
                  </a:lnTo>
                  <a:lnTo>
                    <a:pt x="2944837" y="825305"/>
                  </a:lnTo>
                  <a:lnTo>
                    <a:pt x="2808849" y="811237"/>
                  </a:lnTo>
                  <a:lnTo>
                    <a:pt x="2696308" y="797170"/>
                  </a:lnTo>
                  <a:lnTo>
                    <a:pt x="2607212" y="787791"/>
                  </a:lnTo>
                  <a:lnTo>
                    <a:pt x="2527495" y="773723"/>
                  </a:lnTo>
                  <a:lnTo>
                    <a:pt x="2466535" y="745588"/>
                  </a:lnTo>
                  <a:lnTo>
                    <a:pt x="2410265" y="736210"/>
                  </a:lnTo>
                  <a:lnTo>
                    <a:pt x="2386818" y="708074"/>
                  </a:lnTo>
                  <a:lnTo>
                    <a:pt x="2372751" y="623668"/>
                  </a:lnTo>
                  <a:lnTo>
                    <a:pt x="2339926" y="656493"/>
                  </a:lnTo>
                  <a:lnTo>
                    <a:pt x="2330548" y="717453"/>
                  </a:lnTo>
                  <a:lnTo>
                    <a:pt x="2283655" y="764345"/>
                  </a:lnTo>
                  <a:lnTo>
                    <a:pt x="2232074" y="829994"/>
                  </a:lnTo>
                  <a:lnTo>
                    <a:pt x="2185181" y="886265"/>
                  </a:lnTo>
                  <a:lnTo>
                    <a:pt x="2147668" y="942536"/>
                  </a:lnTo>
                  <a:lnTo>
                    <a:pt x="2091397" y="951914"/>
                  </a:lnTo>
                  <a:lnTo>
                    <a:pt x="2016369" y="989428"/>
                  </a:lnTo>
                  <a:lnTo>
                    <a:pt x="1955409" y="1012874"/>
                  </a:lnTo>
                  <a:lnTo>
                    <a:pt x="1894449" y="1022253"/>
                  </a:lnTo>
                  <a:lnTo>
                    <a:pt x="1856935" y="1045699"/>
                  </a:lnTo>
                  <a:lnTo>
                    <a:pt x="1833489" y="1064456"/>
                  </a:lnTo>
                  <a:lnTo>
                    <a:pt x="1833489" y="1064456"/>
                  </a:lnTo>
                  <a:lnTo>
                    <a:pt x="1753772" y="1026942"/>
                  </a:lnTo>
                  <a:lnTo>
                    <a:pt x="1683434" y="984739"/>
                  </a:lnTo>
                  <a:lnTo>
                    <a:pt x="1584960" y="970671"/>
                  </a:lnTo>
                  <a:lnTo>
                    <a:pt x="1509932" y="984739"/>
                  </a:lnTo>
                  <a:lnTo>
                    <a:pt x="1477108" y="1017563"/>
                  </a:lnTo>
                  <a:lnTo>
                    <a:pt x="1444283" y="1064456"/>
                  </a:lnTo>
                  <a:lnTo>
                    <a:pt x="1392701" y="1083213"/>
                  </a:lnTo>
                  <a:lnTo>
                    <a:pt x="1308295" y="1097280"/>
                  </a:lnTo>
                  <a:lnTo>
                    <a:pt x="1252025" y="1106659"/>
                  </a:lnTo>
                  <a:lnTo>
                    <a:pt x="1195754" y="1111348"/>
                  </a:lnTo>
                  <a:lnTo>
                    <a:pt x="1134794" y="1092591"/>
                  </a:lnTo>
                  <a:lnTo>
                    <a:pt x="1092591" y="1087902"/>
                  </a:lnTo>
                  <a:lnTo>
                    <a:pt x="1026941" y="1092591"/>
                  </a:lnTo>
                  <a:lnTo>
                    <a:pt x="975360" y="1092591"/>
                  </a:lnTo>
                  <a:lnTo>
                    <a:pt x="886265" y="1045699"/>
                  </a:lnTo>
                  <a:lnTo>
                    <a:pt x="825305" y="989428"/>
                  </a:lnTo>
                  <a:lnTo>
                    <a:pt x="801858" y="909711"/>
                  </a:lnTo>
                  <a:lnTo>
                    <a:pt x="759655" y="806548"/>
                  </a:lnTo>
                  <a:lnTo>
                    <a:pt x="708074" y="759656"/>
                  </a:lnTo>
                  <a:lnTo>
                    <a:pt x="651803" y="694006"/>
                  </a:lnTo>
                  <a:lnTo>
                    <a:pt x="604911" y="651803"/>
                  </a:lnTo>
                  <a:lnTo>
                    <a:pt x="567397" y="628357"/>
                  </a:lnTo>
                  <a:lnTo>
                    <a:pt x="534572" y="703385"/>
                  </a:lnTo>
                  <a:lnTo>
                    <a:pt x="520505" y="811237"/>
                  </a:lnTo>
                  <a:lnTo>
                    <a:pt x="506437" y="961293"/>
                  </a:lnTo>
                  <a:lnTo>
                    <a:pt x="482991" y="1064456"/>
                  </a:lnTo>
                  <a:lnTo>
                    <a:pt x="473612" y="1148862"/>
                  </a:lnTo>
                  <a:lnTo>
                    <a:pt x="436098" y="1256714"/>
                  </a:lnTo>
                  <a:lnTo>
                    <a:pt x="407963" y="1317674"/>
                  </a:lnTo>
                  <a:lnTo>
                    <a:pt x="379828" y="1355188"/>
                  </a:lnTo>
                  <a:lnTo>
                    <a:pt x="229772" y="1388013"/>
                  </a:lnTo>
                  <a:lnTo>
                    <a:pt x="131298" y="1331742"/>
                  </a:lnTo>
                  <a:lnTo>
                    <a:pt x="4689" y="1298917"/>
                  </a:lnTo>
                  <a:lnTo>
                    <a:pt x="0" y="464234"/>
                  </a:lnTo>
                  <a:lnTo>
                    <a:pt x="103163" y="445477"/>
                  </a:lnTo>
                  <a:lnTo>
                    <a:pt x="229772" y="398585"/>
                  </a:lnTo>
                  <a:lnTo>
                    <a:pt x="323557" y="389206"/>
                  </a:lnTo>
                  <a:lnTo>
                    <a:pt x="384517" y="365760"/>
                  </a:lnTo>
                  <a:lnTo>
                    <a:pt x="454855" y="332936"/>
                  </a:lnTo>
                  <a:lnTo>
                    <a:pt x="511126" y="328246"/>
                  </a:lnTo>
                  <a:lnTo>
                    <a:pt x="548640" y="295422"/>
                  </a:lnTo>
                  <a:lnTo>
                    <a:pt x="618978" y="271976"/>
                  </a:lnTo>
                  <a:lnTo>
                    <a:pt x="661181" y="267286"/>
                  </a:lnTo>
                  <a:lnTo>
                    <a:pt x="722141" y="281354"/>
                  </a:lnTo>
                  <a:lnTo>
                    <a:pt x="811237" y="281354"/>
                  </a:lnTo>
                  <a:lnTo>
                    <a:pt x="872197" y="271976"/>
                  </a:lnTo>
                  <a:lnTo>
                    <a:pt x="937846" y="248530"/>
                  </a:lnTo>
                  <a:lnTo>
                    <a:pt x="1003495" y="234462"/>
                  </a:lnTo>
                  <a:lnTo>
                    <a:pt x="1087901" y="229773"/>
                  </a:lnTo>
                  <a:lnTo>
                    <a:pt x="1144172" y="229773"/>
                  </a:lnTo>
                  <a:lnTo>
                    <a:pt x="1195754" y="243840"/>
                  </a:lnTo>
                  <a:lnTo>
                    <a:pt x="1224316" y="202368"/>
                  </a:lnTo>
                  <a:lnTo>
                    <a:pt x="1322363" y="192259"/>
                  </a:lnTo>
                  <a:lnTo>
                    <a:pt x="1369255" y="178191"/>
                  </a:lnTo>
                  <a:lnTo>
                    <a:pt x="1397391" y="154745"/>
                  </a:lnTo>
                  <a:lnTo>
                    <a:pt x="1397391" y="154745"/>
                  </a:lnTo>
                  <a:lnTo>
                    <a:pt x="1467729" y="150056"/>
                  </a:lnTo>
                  <a:lnTo>
                    <a:pt x="1467729" y="150056"/>
                  </a:lnTo>
                  <a:lnTo>
                    <a:pt x="1542757" y="187570"/>
                  </a:lnTo>
                  <a:lnTo>
                    <a:pt x="1617785" y="173502"/>
                  </a:lnTo>
                  <a:lnTo>
                    <a:pt x="1678745" y="182880"/>
                  </a:lnTo>
                  <a:lnTo>
                    <a:pt x="1730326" y="164123"/>
                  </a:lnTo>
                  <a:lnTo>
                    <a:pt x="1810043" y="145366"/>
                  </a:lnTo>
                  <a:lnTo>
                    <a:pt x="1846521" y="99936"/>
                  </a:lnTo>
                  <a:lnTo>
                    <a:pt x="1908517" y="84406"/>
                  </a:lnTo>
                  <a:lnTo>
                    <a:pt x="1988234" y="112542"/>
                  </a:lnTo>
                  <a:lnTo>
                    <a:pt x="2082018" y="131299"/>
                  </a:lnTo>
                  <a:lnTo>
                    <a:pt x="2157046" y="154745"/>
                  </a:lnTo>
                  <a:lnTo>
                    <a:pt x="2246141" y="168813"/>
                  </a:lnTo>
                  <a:lnTo>
                    <a:pt x="2316480" y="173502"/>
                  </a:lnTo>
                  <a:lnTo>
                    <a:pt x="2410265" y="154745"/>
                  </a:lnTo>
                  <a:lnTo>
                    <a:pt x="2513428" y="126610"/>
                  </a:lnTo>
                  <a:lnTo>
                    <a:pt x="2588455" y="112542"/>
                  </a:lnTo>
                  <a:lnTo>
                    <a:pt x="2682240" y="121920"/>
                  </a:lnTo>
                  <a:lnTo>
                    <a:pt x="2757268" y="121920"/>
                  </a:lnTo>
                  <a:lnTo>
                    <a:pt x="2846363" y="89096"/>
                  </a:lnTo>
                  <a:lnTo>
                    <a:pt x="2954215" y="65650"/>
                  </a:lnTo>
                  <a:lnTo>
                    <a:pt x="3019865" y="70339"/>
                  </a:lnTo>
                  <a:lnTo>
                    <a:pt x="3071446" y="79717"/>
                  </a:lnTo>
                  <a:lnTo>
                    <a:pt x="3104271" y="56271"/>
                  </a:lnTo>
                  <a:lnTo>
                    <a:pt x="3179298" y="51582"/>
                  </a:lnTo>
                  <a:lnTo>
                    <a:pt x="3240258" y="56271"/>
                  </a:lnTo>
                  <a:lnTo>
                    <a:pt x="3310597" y="32825"/>
                  </a:lnTo>
                  <a:lnTo>
                    <a:pt x="3395003" y="0"/>
                  </a:lnTo>
                  <a:lnTo>
                    <a:pt x="3488788" y="14068"/>
                  </a:lnTo>
                  <a:lnTo>
                    <a:pt x="3587261" y="18757"/>
                  </a:lnTo>
                  <a:lnTo>
                    <a:pt x="3732628" y="37514"/>
                  </a:lnTo>
                  <a:lnTo>
                    <a:pt x="3859237" y="46893"/>
                  </a:lnTo>
                  <a:lnTo>
                    <a:pt x="3981157" y="46893"/>
                  </a:lnTo>
                  <a:lnTo>
                    <a:pt x="4093698" y="56271"/>
                  </a:lnTo>
                  <a:lnTo>
                    <a:pt x="4215618" y="75028"/>
                  </a:lnTo>
                  <a:lnTo>
                    <a:pt x="4300024" y="98474"/>
                  </a:lnTo>
                  <a:lnTo>
                    <a:pt x="4384431" y="79717"/>
                  </a:lnTo>
                  <a:lnTo>
                    <a:pt x="4450080" y="75028"/>
                  </a:lnTo>
                  <a:lnTo>
                    <a:pt x="4557932" y="89096"/>
                  </a:lnTo>
                  <a:lnTo>
                    <a:pt x="4651717" y="70339"/>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66A34A9A-A639-C248-A385-9B834ED9E40E}"/>
                </a:ext>
              </a:extLst>
            </p:cNvPr>
            <p:cNvSpPr txBox="1"/>
            <p:nvPr/>
          </p:nvSpPr>
          <p:spPr>
            <a:xfrm>
              <a:off x="3120389" y="2100325"/>
              <a:ext cx="2223494" cy="307777"/>
            </a:xfrm>
            <a:prstGeom prst="rect">
              <a:avLst/>
            </a:prstGeom>
            <a:noFill/>
          </p:spPr>
          <p:txBody>
            <a:bodyPr wrap="none" rtlCol="0">
              <a:spAutoFit/>
            </a:bodyPr>
            <a:lstStyle/>
            <a:p>
              <a:r>
                <a:rPr lang="fr-FR" sz="1400" i="1" dirty="0"/>
                <a:t>Eau Levantine Intermédiaire</a:t>
              </a:r>
            </a:p>
          </p:txBody>
        </p:sp>
      </p:grpSp>
      <p:grpSp>
        <p:nvGrpSpPr>
          <p:cNvPr id="39" name="Groupe 38">
            <a:extLst>
              <a:ext uri="{FF2B5EF4-FFF2-40B4-BE49-F238E27FC236}">
                <a16:creationId xmlns:a16="http://schemas.microsoft.com/office/drawing/2014/main" id="{782D3201-1D3A-2F44-8B6E-6B323DF51671}"/>
              </a:ext>
            </a:extLst>
          </p:cNvPr>
          <p:cNvGrpSpPr/>
          <p:nvPr/>
        </p:nvGrpSpPr>
        <p:grpSpPr>
          <a:xfrm>
            <a:off x="1579084" y="3038053"/>
            <a:ext cx="3131817" cy="357077"/>
            <a:chOff x="1579084" y="3038053"/>
            <a:chExt cx="3131817" cy="357077"/>
          </a:xfrm>
        </p:grpSpPr>
        <p:sp>
          <p:nvSpPr>
            <p:cNvPr id="36" name="ZoneTexte 35">
              <a:extLst>
                <a:ext uri="{FF2B5EF4-FFF2-40B4-BE49-F238E27FC236}">
                  <a16:creationId xmlns:a16="http://schemas.microsoft.com/office/drawing/2014/main" id="{C2352BCC-F6BA-D649-BF13-9BC8D78A286A}"/>
                </a:ext>
              </a:extLst>
            </p:cNvPr>
            <p:cNvSpPr txBox="1"/>
            <p:nvPr/>
          </p:nvSpPr>
          <p:spPr>
            <a:xfrm>
              <a:off x="1579084" y="3087353"/>
              <a:ext cx="1155445" cy="307777"/>
            </a:xfrm>
            <a:prstGeom prst="rect">
              <a:avLst/>
            </a:prstGeom>
            <a:noFill/>
          </p:spPr>
          <p:txBody>
            <a:bodyPr wrap="none" rtlCol="0">
              <a:spAutoFit/>
            </a:bodyPr>
            <a:lstStyle/>
            <a:p>
              <a:r>
                <a:rPr lang="fr-FR" sz="1400" i="1" dirty="0">
                  <a:solidFill>
                    <a:schemeClr val="bg1"/>
                  </a:solidFill>
                </a:rPr>
                <a:t>Eau Profonde</a:t>
              </a:r>
            </a:p>
          </p:txBody>
        </p:sp>
        <p:sp>
          <p:nvSpPr>
            <p:cNvPr id="37" name="ZoneTexte 36">
              <a:extLst>
                <a:ext uri="{FF2B5EF4-FFF2-40B4-BE49-F238E27FC236}">
                  <a16:creationId xmlns:a16="http://schemas.microsoft.com/office/drawing/2014/main" id="{656005CD-53EF-BA47-BB9C-7F9C4388418A}"/>
                </a:ext>
              </a:extLst>
            </p:cNvPr>
            <p:cNvSpPr txBox="1"/>
            <p:nvPr/>
          </p:nvSpPr>
          <p:spPr>
            <a:xfrm>
              <a:off x="3555456" y="3038053"/>
              <a:ext cx="1155445" cy="307777"/>
            </a:xfrm>
            <a:prstGeom prst="rect">
              <a:avLst/>
            </a:prstGeom>
            <a:noFill/>
          </p:spPr>
          <p:txBody>
            <a:bodyPr wrap="none" rtlCol="0">
              <a:spAutoFit/>
            </a:bodyPr>
            <a:lstStyle/>
            <a:p>
              <a:r>
                <a:rPr lang="fr-FR" sz="1400" i="1" dirty="0">
                  <a:solidFill>
                    <a:schemeClr val="bg1"/>
                  </a:solidFill>
                </a:rPr>
                <a:t>Eau Profonde</a:t>
              </a:r>
            </a:p>
          </p:txBody>
        </p:sp>
      </p:grpSp>
      <p:sp>
        <p:nvSpPr>
          <p:cNvPr id="40" name="ZoneTexte 39">
            <a:extLst>
              <a:ext uri="{FF2B5EF4-FFF2-40B4-BE49-F238E27FC236}">
                <a16:creationId xmlns:a16="http://schemas.microsoft.com/office/drawing/2014/main" id="{FEB86146-BDBA-5F44-8CB1-AFAAF2702923}"/>
              </a:ext>
            </a:extLst>
          </p:cNvPr>
          <p:cNvSpPr txBox="1"/>
          <p:nvPr/>
        </p:nvSpPr>
        <p:spPr>
          <a:xfrm>
            <a:off x="1394515" y="3828898"/>
            <a:ext cx="1437573" cy="307777"/>
          </a:xfrm>
          <a:prstGeom prst="rect">
            <a:avLst/>
          </a:prstGeom>
          <a:noFill/>
        </p:spPr>
        <p:txBody>
          <a:bodyPr wrap="none" rtlCol="0">
            <a:spAutoFit/>
          </a:bodyPr>
          <a:lstStyle/>
          <a:p>
            <a:r>
              <a:rPr lang="fr-FR" sz="1400" dirty="0">
                <a:solidFill>
                  <a:srgbClr val="E66D00"/>
                </a:solidFill>
              </a:rPr>
              <a:t>Bassin occidental</a:t>
            </a:r>
          </a:p>
        </p:txBody>
      </p:sp>
      <p:sp>
        <p:nvSpPr>
          <p:cNvPr id="41" name="ZoneTexte 40">
            <a:extLst>
              <a:ext uri="{FF2B5EF4-FFF2-40B4-BE49-F238E27FC236}">
                <a16:creationId xmlns:a16="http://schemas.microsoft.com/office/drawing/2014/main" id="{B1C1CF7A-9B69-5949-B326-4BCCDC810B0F}"/>
              </a:ext>
            </a:extLst>
          </p:cNvPr>
          <p:cNvSpPr txBox="1"/>
          <p:nvPr/>
        </p:nvSpPr>
        <p:spPr>
          <a:xfrm>
            <a:off x="3536374" y="3828898"/>
            <a:ext cx="1254831" cy="307777"/>
          </a:xfrm>
          <a:prstGeom prst="rect">
            <a:avLst/>
          </a:prstGeom>
          <a:noFill/>
        </p:spPr>
        <p:txBody>
          <a:bodyPr wrap="none" rtlCol="0">
            <a:spAutoFit/>
          </a:bodyPr>
          <a:lstStyle/>
          <a:p>
            <a:r>
              <a:rPr lang="fr-FR" sz="1400" dirty="0">
                <a:solidFill>
                  <a:srgbClr val="E66D00"/>
                </a:solidFill>
              </a:rPr>
              <a:t>Bassin oriental</a:t>
            </a:r>
          </a:p>
        </p:txBody>
      </p:sp>
      <p:sp>
        <p:nvSpPr>
          <p:cNvPr id="52" name="Text Placeholder 18">
            <a:extLst>
              <a:ext uri="{FF2B5EF4-FFF2-40B4-BE49-F238E27FC236}">
                <a16:creationId xmlns:a16="http://schemas.microsoft.com/office/drawing/2014/main" id="{7B0BEBC3-F02E-7F45-BA33-EFFF0EA6E046}"/>
              </a:ext>
            </a:extLst>
          </p:cNvPr>
          <p:cNvSpPr txBox="1">
            <a:spLocks/>
          </p:cNvSpPr>
          <p:nvPr/>
        </p:nvSpPr>
        <p:spPr>
          <a:xfrm>
            <a:off x="6266810" y="2650475"/>
            <a:ext cx="5406909" cy="441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solidFill>
                  <a:schemeClr val="tx1"/>
                </a:solidFill>
              </a:rPr>
              <a:t>Processus</a:t>
            </a:r>
            <a:r>
              <a:rPr lang="en-US" sz="2000" dirty="0">
                <a:solidFill>
                  <a:schemeClr val="tx1"/>
                </a:solidFill>
              </a:rPr>
              <a:t> </a:t>
            </a:r>
            <a:r>
              <a:rPr lang="en-US" sz="2000" dirty="0" err="1">
                <a:solidFill>
                  <a:schemeClr val="tx1"/>
                </a:solidFill>
              </a:rPr>
              <a:t>côtier</a:t>
            </a:r>
            <a:r>
              <a:rPr lang="en-US" sz="2000" dirty="0">
                <a:solidFill>
                  <a:schemeClr val="tx1"/>
                </a:solidFill>
              </a:rPr>
              <a:t> et </a:t>
            </a:r>
            <a:r>
              <a:rPr lang="en-US" sz="2000" dirty="0" err="1">
                <a:solidFill>
                  <a:schemeClr val="tx1"/>
                </a:solidFill>
              </a:rPr>
              <a:t>hauturier</a:t>
            </a:r>
            <a:endParaRPr lang="en-US" sz="2000" dirty="0">
              <a:solidFill>
                <a:schemeClr val="tx1"/>
              </a:solidFill>
            </a:endParaRPr>
          </a:p>
        </p:txBody>
      </p:sp>
      <p:pic>
        <p:nvPicPr>
          <p:cNvPr id="10" name="Image 9">
            <a:extLst>
              <a:ext uri="{FF2B5EF4-FFF2-40B4-BE49-F238E27FC236}">
                <a16:creationId xmlns:a16="http://schemas.microsoft.com/office/drawing/2014/main" id="{DA3DF9C1-0A18-E644-90DE-2A79B1267B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471"/>
          <a:stretch/>
        </p:blipFill>
        <p:spPr>
          <a:xfrm>
            <a:off x="6387444" y="3228053"/>
            <a:ext cx="2441186" cy="3233491"/>
          </a:xfrm>
          <a:prstGeom prst="rect">
            <a:avLst/>
          </a:prstGeom>
        </p:spPr>
      </p:pic>
      <p:pic>
        <p:nvPicPr>
          <p:cNvPr id="42" name="Image 41">
            <a:extLst>
              <a:ext uri="{FF2B5EF4-FFF2-40B4-BE49-F238E27FC236}">
                <a16:creationId xmlns:a16="http://schemas.microsoft.com/office/drawing/2014/main" id="{D5914C71-9642-0D4C-BFCD-F18900070D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618"/>
          <a:stretch/>
        </p:blipFill>
        <p:spPr>
          <a:xfrm>
            <a:off x="8760965" y="3228308"/>
            <a:ext cx="3200017" cy="3215308"/>
          </a:xfrm>
          <a:prstGeom prst="rect">
            <a:avLst/>
          </a:prstGeom>
        </p:spPr>
      </p:pic>
      <p:sp>
        <p:nvSpPr>
          <p:cNvPr id="3" name="ZoneTexte 2">
            <a:extLst>
              <a:ext uri="{FF2B5EF4-FFF2-40B4-BE49-F238E27FC236}">
                <a16:creationId xmlns:a16="http://schemas.microsoft.com/office/drawing/2014/main" id="{05676C66-7EC5-3C41-B8A1-319F3FBEB2EF}"/>
              </a:ext>
            </a:extLst>
          </p:cNvPr>
          <p:cNvSpPr txBox="1"/>
          <p:nvPr/>
        </p:nvSpPr>
        <p:spPr>
          <a:xfrm>
            <a:off x="3771581" y="4189280"/>
            <a:ext cx="1657826" cy="246221"/>
          </a:xfrm>
          <a:prstGeom prst="rect">
            <a:avLst/>
          </a:prstGeom>
          <a:noFill/>
        </p:spPr>
        <p:txBody>
          <a:bodyPr wrap="none" rtlCol="0">
            <a:spAutoFit/>
          </a:bodyPr>
          <a:lstStyle/>
          <a:p>
            <a:r>
              <a:rPr lang="fr-FR" sz="1000" dirty="0"/>
              <a:t>D’après </a:t>
            </a:r>
            <a:r>
              <a:rPr lang="fr-FR" sz="1000" dirty="0" err="1"/>
              <a:t>Mellor</a:t>
            </a:r>
            <a:r>
              <a:rPr lang="fr-FR" sz="1000" dirty="0"/>
              <a:t> et </a:t>
            </a:r>
            <a:r>
              <a:rPr lang="fr-FR" sz="1000" dirty="0" err="1"/>
              <a:t>Zavatarelli</a:t>
            </a:r>
            <a:endParaRPr lang="fr-FR" sz="1000" dirty="0"/>
          </a:p>
        </p:txBody>
      </p:sp>
    </p:spTree>
    <p:extLst>
      <p:ext uri="{BB962C8B-B14F-4D97-AF65-F5344CB8AC3E}">
        <p14:creationId xmlns:p14="http://schemas.microsoft.com/office/powerpoint/2010/main" val="72693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70265" y="6526072"/>
            <a:ext cx="2743200" cy="281437"/>
          </a:xfrm>
        </p:spPr>
        <p:txBody>
          <a:bodyPr/>
          <a:lstStyle/>
          <a:p>
            <a:fld id="{6E18DBF4-37B7-4C4F-9728-A1C100B177EE}" type="slidenum">
              <a:rPr lang="en-US" smtClean="0"/>
              <a:pPr/>
              <a:t>3</a:t>
            </a:fld>
            <a:endParaRPr lang="en-US"/>
          </a:p>
        </p:txBody>
      </p:sp>
      <p:sp>
        <p:nvSpPr>
          <p:cNvPr id="16" name="Text Placeholder 15"/>
          <p:cNvSpPr>
            <a:spLocks noGrp="1"/>
          </p:cNvSpPr>
          <p:nvPr>
            <p:ph type="body" sz="quarter" idx="24"/>
          </p:nvPr>
        </p:nvSpPr>
        <p:spPr>
          <a:xfrm>
            <a:off x="1241679" y="1465354"/>
            <a:ext cx="4261680" cy="456231"/>
          </a:xfrm>
        </p:spPr>
        <p:txBody>
          <a:bodyPr/>
          <a:lstStyle/>
          <a:p>
            <a:r>
              <a:rPr lang="en-US" sz="2800" cap="none" dirty="0">
                <a:solidFill>
                  <a:srgbClr val="0D4B96"/>
                </a:solidFill>
              </a:rPr>
              <a:t>Zones de cascade </a:t>
            </a:r>
            <a:r>
              <a:rPr lang="en-US" sz="2800" cap="none" dirty="0" err="1">
                <a:solidFill>
                  <a:srgbClr val="0D4B96"/>
                </a:solidFill>
              </a:rPr>
              <a:t>côtière</a:t>
            </a:r>
            <a:endParaRPr lang="en-US" sz="1400" dirty="0"/>
          </a:p>
        </p:txBody>
      </p:sp>
      <p:sp>
        <p:nvSpPr>
          <p:cNvPr id="17" name="Text Placeholder 16"/>
          <p:cNvSpPr>
            <a:spLocks noGrp="1"/>
          </p:cNvSpPr>
          <p:nvPr>
            <p:ph type="body" sz="quarter" idx="39"/>
          </p:nvPr>
        </p:nvSpPr>
        <p:spPr>
          <a:xfrm>
            <a:off x="479215" y="1998684"/>
            <a:ext cx="5621544" cy="1691291"/>
          </a:xfrm>
        </p:spPr>
        <p:txBody>
          <a:bodyPr/>
          <a:lstStyle/>
          <a:p>
            <a:pPr algn="just"/>
            <a:r>
              <a:rPr lang="en-US" sz="2000" dirty="0" err="1">
                <a:solidFill>
                  <a:schemeClr val="tx1"/>
                </a:solidFill>
              </a:rPr>
              <a:t>Principaux</a:t>
            </a:r>
            <a:r>
              <a:rPr lang="en-US" sz="2000" dirty="0">
                <a:solidFill>
                  <a:schemeClr val="tx1"/>
                </a:solidFill>
              </a:rPr>
              <a:t> sites de formation </a:t>
            </a:r>
            <a:r>
              <a:rPr lang="en-US" sz="2000" dirty="0" err="1">
                <a:solidFill>
                  <a:schemeClr val="tx1"/>
                </a:solidFill>
              </a:rPr>
              <a:t>d'eau</a:t>
            </a:r>
            <a:r>
              <a:rPr lang="en-US" sz="2000" dirty="0">
                <a:solidFill>
                  <a:schemeClr val="tx1"/>
                </a:solidFill>
              </a:rPr>
              <a:t> dense sur les </a:t>
            </a:r>
            <a:r>
              <a:rPr lang="en-US" sz="2000" dirty="0" err="1">
                <a:solidFill>
                  <a:schemeClr val="tx1"/>
                </a:solidFill>
              </a:rPr>
              <a:t>plateaux</a:t>
            </a:r>
            <a:r>
              <a:rPr lang="en-US" sz="2000" dirty="0">
                <a:solidFill>
                  <a:schemeClr val="tx1"/>
                </a:solidFill>
              </a:rPr>
              <a:t> </a:t>
            </a:r>
            <a:r>
              <a:rPr lang="en-US" sz="2000" dirty="0" err="1">
                <a:solidFill>
                  <a:schemeClr val="tx1"/>
                </a:solidFill>
              </a:rPr>
              <a:t>continentaux</a:t>
            </a:r>
            <a:r>
              <a:rPr lang="en-US" sz="2000" dirty="0">
                <a:solidFill>
                  <a:schemeClr val="tx1"/>
                </a:solidFill>
              </a:rPr>
              <a:t> </a:t>
            </a:r>
            <a:r>
              <a:rPr lang="en-US" sz="2000" dirty="0" err="1">
                <a:solidFill>
                  <a:schemeClr val="tx1"/>
                </a:solidFill>
              </a:rPr>
              <a:t>nord-méditerranéens</a:t>
            </a:r>
            <a:endParaRPr lang="en-US" sz="2000" dirty="0">
              <a:solidFill>
                <a:schemeClr val="tx1"/>
              </a:solidFill>
            </a:endParaRPr>
          </a:p>
          <a:p>
            <a:pPr algn="just"/>
            <a:r>
              <a:rPr lang="en-US" sz="2000" dirty="0" err="1">
                <a:solidFill>
                  <a:schemeClr val="tx1"/>
                </a:solidFill>
              </a:rPr>
              <a:t>Eaux</a:t>
            </a:r>
            <a:r>
              <a:rPr lang="en-US" sz="2000" dirty="0">
                <a:solidFill>
                  <a:schemeClr val="tx1"/>
                </a:solidFill>
              </a:rPr>
              <a:t> </a:t>
            </a:r>
            <a:r>
              <a:rPr lang="en-US" sz="2000" dirty="0" err="1">
                <a:solidFill>
                  <a:schemeClr val="tx1"/>
                </a:solidFill>
              </a:rPr>
              <a:t>côtières</a:t>
            </a:r>
            <a:r>
              <a:rPr lang="en-US" sz="2000" dirty="0">
                <a:solidFill>
                  <a:schemeClr val="tx1"/>
                </a:solidFill>
              </a:rPr>
              <a:t> </a:t>
            </a:r>
            <a:r>
              <a:rPr lang="en-US" sz="2000" dirty="0" err="1">
                <a:solidFill>
                  <a:schemeClr val="tx1"/>
                </a:solidFill>
              </a:rPr>
              <a:t>refroidies</a:t>
            </a:r>
            <a:r>
              <a:rPr lang="en-US" sz="2000" dirty="0">
                <a:solidFill>
                  <a:schemeClr val="tx1"/>
                </a:solidFill>
              </a:rPr>
              <a:t> par les vents de </a:t>
            </a:r>
            <a:r>
              <a:rPr lang="en-US" sz="2000" dirty="0" err="1">
                <a:solidFill>
                  <a:schemeClr val="tx1"/>
                </a:solidFill>
              </a:rPr>
              <a:t>nord</a:t>
            </a:r>
            <a:r>
              <a:rPr lang="en-US" sz="2000" dirty="0">
                <a:solidFill>
                  <a:schemeClr val="tx1"/>
                </a:solidFill>
              </a:rPr>
              <a:t> </a:t>
            </a:r>
            <a:r>
              <a:rPr lang="en-US" sz="2000" dirty="0" err="1">
                <a:solidFill>
                  <a:schemeClr val="tx1"/>
                </a:solidFill>
              </a:rPr>
              <a:t>froids</a:t>
            </a:r>
            <a:r>
              <a:rPr lang="en-US" sz="2000" dirty="0">
                <a:solidFill>
                  <a:schemeClr val="tx1"/>
                </a:solidFill>
              </a:rPr>
              <a:t> et secs (Mistral, Tramontane, Bora, </a:t>
            </a:r>
            <a:r>
              <a:rPr lang="en-US" sz="2000" dirty="0" err="1">
                <a:solidFill>
                  <a:schemeClr val="tx1"/>
                </a:solidFill>
              </a:rPr>
              <a:t>Meltem</a:t>
            </a:r>
            <a:r>
              <a:rPr lang="en-US" sz="2000" dirty="0">
                <a:solidFill>
                  <a:schemeClr val="tx1"/>
                </a:solidFill>
              </a:rPr>
              <a:t>)</a:t>
            </a:r>
          </a:p>
          <a:p>
            <a:pPr algn="just"/>
            <a:r>
              <a:rPr lang="en-US" sz="2000" dirty="0" err="1">
                <a:solidFill>
                  <a:schemeClr val="tx1"/>
                </a:solidFill>
              </a:rPr>
              <a:t>Phénomènes</a:t>
            </a:r>
            <a:r>
              <a:rPr lang="en-US" sz="2000" dirty="0">
                <a:solidFill>
                  <a:schemeClr val="tx1"/>
                </a:solidFill>
              </a:rPr>
              <a:t> </a:t>
            </a:r>
            <a:r>
              <a:rPr lang="en-US" sz="2000" dirty="0" err="1">
                <a:solidFill>
                  <a:schemeClr val="tx1"/>
                </a:solidFill>
              </a:rPr>
              <a:t>intenses</a:t>
            </a:r>
            <a:r>
              <a:rPr lang="en-US" sz="2000" dirty="0">
                <a:solidFill>
                  <a:schemeClr val="tx1"/>
                </a:solidFill>
              </a:rPr>
              <a:t> </a:t>
            </a:r>
            <a:r>
              <a:rPr lang="en-US" sz="2000" dirty="0" err="1">
                <a:solidFill>
                  <a:schemeClr val="tx1"/>
                </a:solidFill>
              </a:rPr>
              <a:t>sporadiques</a:t>
            </a:r>
            <a:r>
              <a:rPr lang="en-US" sz="2000" dirty="0">
                <a:solidFill>
                  <a:schemeClr val="tx1"/>
                </a:solidFill>
              </a:rPr>
              <a:t> (hiver 2012)</a:t>
            </a:r>
          </a:p>
        </p:txBody>
      </p:sp>
      <p:sp>
        <p:nvSpPr>
          <p:cNvPr id="19" name="Text Placeholder 18"/>
          <p:cNvSpPr>
            <a:spLocks noGrp="1"/>
          </p:cNvSpPr>
          <p:nvPr>
            <p:ph type="body" sz="quarter" idx="45"/>
          </p:nvPr>
        </p:nvSpPr>
        <p:spPr>
          <a:xfrm>
            <a:off x="6553705" y="1998685"/>
            <a:ext cx="5297399" cy="1691290"/>
          </a:xfrm>
        </p:spPr>
        <p:txBody>
          <a:bodyPr/>
          <a:lstStyle/>
          <a:p>
            <a:pPr algn="just"/>
            <a:r>
              <a:rPr lang="en-US" sz="2000" dirty="0" err="1">
                <a:solidFill>
                  <a:schemeClr val="tx1"/>
                </a:solidFill>
              </a:rPr>
              <a:t>Principaux</a:t>
            </a:r>
            <a:r>
              <a:rPr lang="en-US" sz="2000" dirty="0">
                <a:solidFill>
                  <a:schemeClr val="tx1"/>
                </a:solidFill>
              </a:rPr>
              <a:t> sites de convection </a:t>
            </a:r>
            <a:r>
              <a:rPr lang="en-US" sz="2000" dirty="0" err="1">
                <a:solidFill>
                  <a:schemeClr val="tx1"/>
                </a:solidFill>
              </a:rPr>
              <a:t>en</a:t>
            </a:r>
            <a:r>
              <a:rPr lang="en-US" sz="2000" dirty="0">
                <a:solidFill>
                  <a:schemeClr val="tx1"/>
                </a:solidFill>
              </a:rPr>
              <a:t> haute </a:t>
            </a:r>
            <a:r>
              <a:rPr lang="en-US" sz="2000" dirty="0" err="1">
                <a:solidFill>
                  <a:schemeClr val="tx1"/>
                </a:solidFill>
              </a:rPr>
              <a:t>mer</a:t>
            </a:r>
            <a:r>
              <a:rPr lang="en-US" sz="2000" dirty="0">
                <a:solidFill>
                  <a:schemeClr val="tx1"/>
                </a:solidFill>
              </a:rPr>
              <a:t>, </a:t>
            </a:r>
            <a:r>
              <a:rPr lang="en-US" sz="2000" dirty="0" err="1">
                <a:solidFill>
                  <a:schemeClr val="tx1"/>
                </a:solidFill>
              </a:rPr>
              <a:t>dans</a:t>
            </a:r>
            <a:r>
              <a:rPr lang="en-US" sz="2000" dirty="0">
                <a:solidFill>
                  <a:schemeClr val="tx1"/>
                </a:solidFill>
              </a:rPr>
              <a:t> les gyres </a:t>
            </a:r>
            <a:r>
              <a:rPr lang="en-US" sz="2000" dirty="0" err="1">
                <a:solidFill>
                  <a:schemeClr val="tx1"/>
                </a:solidFill>
              </a:rPr>
              <a:t>cycloniques</a:t>
            </a:r>
            <a:r>
              <a:rPr lang="en-US" sz="2000" dirty="0">
                <a:solidFill>
                  <a:schemeClr val="tx1"/>
                </a:solidFill>
              </a:rPr>
              <a:t> (</a:t>
            </a:r>
            <a:r>
              <a:rPr lang="en-US" sz="2000" dirty="0" err="1">
                <a:solidFill>
                  <a:schemeClr val="tx1"/>
                </a:solidFill>
              </a:rPr>
              <a:t>en</a:t>
            </a:r>
            <a:r>
              <a:rPr lang="en-US" sz="2000" dirty="0">
                <a:solidFill>
                  <a:schemeClr val="tx1"/>
                </a:solidFill>
              </a:rPr>
              <a:t> violet),  </a:t>
            </a:r>
            <a:r>
              <a:rPr lang="en-US" sz="2000" dirty="0" err="1">
                <a:solidFill>
                  <a:schemeClr val="tx1"/>
                </a:solidFill>
              </a:rPr>
              <a:t>où</a:t>
            </a:r>
            <a:r>
              <a:rPr lang="en-US" sz="2000" dirty="0">
                <a:solidFill>
                  <a:schemeClr val="tx1"/>
                </a:solidFill>
              </a:rPr>
              <a:t> </a:t>
            </a:r>
            <a:r>
              <a:rPr lang="en-US" sz="2000" dirty="0" err="1">
                <a:solidFill>
                  <a:schemeClr val="tx1"/>
                </a:solidFill>
              </a:rPr>
              <a:t>affleurent</a:t>
            </a:r>
            <a:r>
              <a:rPr lang="en-US" sz="2000" dirty="0">
                <a:solidFill>
                  <a:schemeClr val="tx1"/>
                </a:solidFill>
              </a:rPr>
              <a:t> les </a:t>
            </a:r>
            <a:r>
              <a:rPr lang="en-US" sz="2000" dirty="0" err="1">
                <a:solidFill>
                  <a:schemeClr val="tx1"/>
                </a:solidFill>
              </a:rPr>
              <a:t>eaux</a:t>
            </a:r>
            <a:r>
              <a:rPr lang="en-US" sz="2000" dirty="0">
                <a:solidFill>
                  <a:schemeClr val="tx1"/>
                </a:solidFill>
              </a:rPr>
              <a:t> </a:t>
            </a:r>
            <a:r>
              <a:rPr lang="en-US" sz="2000" dirty="0" err="1">
                <a:solidFill>
                  <a:schemeClr val="tx1"/>
                </a:solidFill>
              </a:rPr>
              <a:t>intermédiaires</a:t>
            </a:r>
            <a:r>
              <a:rPr lang="en-US" sz="2000" dirty="0">
                <a:solidFill>
                  <a:schemeClr val="tx1"/>
                </a:solidFill>
              </a:rPr>
              <a:t> plus </a:t>
            </a:r>
            <a:r>
              <a:rPr lang="en-US" sz="2000" dirty="0" err="1">
                <a:solidFill>
                  <a:schemeClr val="tx1"/>
                </a:solidFill>
              </a:rPr>
              <a:t>salées</a:t>
            </a:r>
            <a:endParaRPr lang="en-US" sz="2000" dirty="0">
              <a:solidFill>
                <a:schemeClr val="tx1"/>
              </a:solidFill>
            </a:endParaRPr>
          </a:p>
          <a:p>
            <a:pPr algn="just"/>
            <a:r>
              <a:rPr lang="en-US" sz="2000" dirty="0">
                <a:solidFill>
                  <a:schemeClr val="tx1"/>
                </a:solidFill>
              </a:rPr>
              <a:t>Forte </a:t>
            </a:r>
            <a:r>
              <a:rPr lang="en-US" sz="2000" dirty="0" err="1">
                <a:solidFill>
                  <a:schemeClr val="tx1"/>
                </a:solidFill>
              </a:rPr>
              <a:t>variabilité</a:t>
            </a:r>
            <a:r>
              <a:rPr lang="en-US" sz="2000" dirty="0">
                <a:solidFill>
                  <a:schemeClr val="tx1"/>
                </a:solidFill>
              </a:rPr>
              <a:t> </a:t>
            </a:r>
            <a:r>
              <a:rPr lang="en-US" sz="2000" dirty="0" err="1">
                <a:solidFill>
                  <a:schemeClr val="tx1"/>
                </a:solidFill>
              </a:rPr>
              <a:t>interannuelle</a:t>
            </a:r>
            <a:r>
              <a:rPr lang="en-US" sz="2000" dirty="0">
                <a:solidFill>
                  <a:schemeClr val="tx1"/>
                </a:solidFill>
              </a:rPr>
              <a:t>. </a:t>
            </a:r>
            <a:r>
              <a:rPr lang="en-US" sz="2000" dirty="0" err="1">
                <a:solidFill>
                  <a:schemeClr val="tx1"/>
                </a:solidFill>
              </a:rPr>
              <a:t>Dernière</a:t>
            </a:r>
            <a:r>
              <a:rPr lang="en-US" sz="2000" dirty="0">
                <a:solidFill>
                  <a:schemeClr val="tx1"/>
                </a:solidFill>
              </a:rPr>
              <a:t> convection </a:t>
            </a:r>
            <a:r>
              <a:rPr lang="en-US" sz="2000" dirty="0" err="1">
                <a:solidFill>
                  <a:schemeClr val="tx1"/>
                </a:solidFill>
              </a:rPr>
              <a:t>profonde</a:t>
            </a:r>
            <a:r>
              <a:rPr lang="en-US" sz="2000" dirty="0">
                <a:solidFill>
                  <a:schemeClr val="tx1"/>
                </a:solidFill>
              </a:rPr>
              <a:t> </a:t>
            </a:r>
            <a:r>
              <a:rPr lang="en-US" sz="2000" dirty="0" err="1">
                <a:solidFill>
                  <a:schemeClr val="tx1"/>
                </a:solidFill>
              </a:rPr>
              <a:t>en</a:t>
            </a:r>
            <a:r>
              <a:rPr lang="en-US" sz="2000" dirty="0">
                <a:solidFill>
                  <a:schemeClr val="tx1"/>
                </a:solidFill>
              </a:rPr>
              <a:t> hiver 2013.</a:t>
            </a:r>
          </a:p>
        </p:txBody>
      </p:sp>
      <p:sp>
        <p:nvSpPr>
          <p:cNvPr id="2" name="Rectangle 1"/>
          <p:cNvSpPr/>
          <p:nvPr/>
        </p:nvSpPr>
        <p:spPr>
          <a:xfrm>
            <a:off x="6849222" y="1408274"/>
            <a:ext cx="4946492" cy="523220"/>
          </a:xfrm>
          <a:prstGeom prst="rect">
            <a:avLst/>
          </a:prstGeom>
        </p:spPr>
        <p:txBody>
          <a:bodyPr wrap="square">
            <a:spAutoFit/>
          </a:bodyPr>
          <a:lstStyle/>
          <a:p>
            <a:pPr algn="ctr"/>
            <a:r>
              <a:rPr lang="en-US" sz="2800" b="1" dirty="0">
                <a:solidFill>
                  <a:srgbClr val="0D4B96"/>
                </a:solidFill>
              </a:rPr>
              <a:t>Zones de convection </a:t>
            </a:r>
            <a:r>
              <a:rPr lang="en-US" sz="2800" b="1" dirty="0" err="1">
                <a:solidFill>
                  <a:srgbClr val="0D4B96"/>
                </a:solidFill>
              </a:rPr>
              <a:t>hauturière</a:t>
            </a:r>
            <a:endParaRPr lang="en-US" sz="2800" b="1" dirty="0">
              <a:solidFill>
                <a:srgbClr val="0D4B96"/>
              </a:solidFill>
            </a:endParaRPr>
          </a:p>
        </p:txBody>
      </p:sp>
      <p:sp>
        <p:nvSpPr>
          <p:cNvPr id="33" name="Title 6">
            <a:extLst>
              <a:ext uri="{FF2B5EF4-FFF2-40B4-BE49-F238E27FC236}">
                <a16:creationId xmlns:a16="http://schemas.microsoft.com/office/drawing/2014/main" id="{33E402C5-23F0-214B-87D4-DFC9A05CA687}"/>
              </a:ext>
            </a:extLst>
          </p:cNvPr>
          <p:cNvSpPr>
            <a:spLocks noGrp="1"/>
          </p:cNvSpPr>
          <p:nvPr>
            <p:ph type="title"/>
          </p:nvPr>
        </p:nvSpPr>
        <p:spPr>
          <a:xfrm>
            <a:off x="197223" y="242745"/>
            <a:ext cx="10811435" cy="921158"/>
          </a:xfrm>
        </p:spPr>
        <p:txBody>
          <a:bodyPr>
            <a:normAutofit fontScale="90000"/>
          </a:bodyPr>
          <a:lstStyle/>
          <a:p>
            <a:pPr algn="ctr"/>
            <a:r>
              <a:rPr lang="en-US" sz="3600" dirty="0"/>
              <a:t> Formations </a:t>
            </a:r>
            <a:r>
              <a:rPr lang="en-US" sz="3600" dirty="0" err="1"/>
              <a:t>d'eau</a:t>
            </a:r>
            <a:r>
              <a:rPr lang="en-US" sz="3600" dirty="0"/>
              <a:t> dense </a:t>
            </a:r>
            <a:r>
              <a:rPr lang="en-US" sz="3600" dirty="0" err="1"/>
              <a:t>côtière</a:t>
            </a:r>
            <a:r>
              <a:rPr lang="en-US" sz="3600" dirty="0"/>
              <a:t> et </a:t>
            </a:r>
            <a:r>
              <a:rPr lang="en-US" sz="3600" dirty="0" err="1"/>
              <a:t>hauturière</a:t>
            </a:r>
            <a:r>
              <a:rPr lang="en-US" sz="3600" dirty="0"/>
              <a:t/>
            </a:r>
            <a:br>
              <a:rPr lang="en-US" sz="3600" dirty="0"/>
            </a:br>
            <a:r>
              <a:rPr lang="en-US" sz="3600" dirty="0" err="1"/>
              <a:t>Où</a:t>
            </a:r>
            <a:r>
              <a:rPr lang="en-US" sz="3600" dirty="0"/>
              <a:t> </a:t>
            </a:r>
            <a:r>
              <a:rPr lang="en-US" sz="3600" dirty="0" err="1"/>
              <a:t>cela</a:t>
            </a:r>
            <a:r>
              <a:rPr lang="en-US" sz="3600" dirty="0"/>
              <a:t> se </a:t>
            </a:r>
            <a:r>
              <a:rPr lang="en-US" sz="3600" dirty="0" err="1"/>
              <a:t>produit-il</a:t>
            </a:r>
            <a:r>
              <a:rPr lang="en-US" sz="3600" dirty="0"/>
              <a:t> ?</a:t>
            </a:r>
            <a:endParaRPr lang="en-US" sz="3600" i="1" dirty="0"/>
          </a:p>
        </p:txBody>
      </p:sp>
      <p:grpSp>
        <p:nvGrpSpPr>
          <p:cNvPr id="15" name="Groupe 14">
            <a:extLst>
              <a:ext uri="{FF2B5EF4-FFF2-40B4-BE49-F238E27FC236}">
                <a16:creationId xmlns:a16="http://schemas.microsoft.com/office/drawing/2014/main" id="{1D20B412-762B-4345-A66F-B7DD86BEA6B0}"/>
              </a:ext>
            </a:extLst>
          </p:cNvPr>
          <p:cNvGrpSpPr/>
          <p:nvPr/>
        </p:nvGrpSpPr>
        <p:grpSpPr>
          <a:xfrm>
            <a:off x="442865" y="3701706"/>
            <a:ext cx="5502298" cy="2816922"/>
            <a:chOff x="585745" y="3701706"/>
            <a:chExt cx="5502298" cy="2816922"/>
          </a:xfrm>
        </p:grpSpPr>
        <p:pic>
          <p:nvPicPr>
            <p:cNvPr id="14" name="Image 13">
              <a:extLst>
                <a:ext uri="{FF2B5EF4-FFF2-40B4-BE49-F238E27FC236}">
                  <a16:creationId xmlns:a16="http://schemas.microsoft.com/office/drawing/2014/main" id="{DA46BCB4-1601-3542-B79A-5D6DBF905B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0" b="6944"/>
            <a:stretch/>
          </p:blipFill>
          <p:spPr>
            <a:xfrm>
              <a:off x="879049" y="3825405"/>
              <a:ext cx="5208991" cy="2613034"/>
            </a:xfrm>
            <a:prstGeom prst="rect">
              <a:avLst/>
            </a:prstGeom>
            <a:ln>
              <a:solidFill>
                <a:schemeClr val="tx1"/>
              </a:solidFill>
            </a:ln>
          </p:spPr>
        </p:pic>
        <p:sp>
          <p:nvSpPr>
            <p:cNvPr id="6" name="ZoneTexte 5">
              <a:extLst>
                <a:ext uri="{FF2B5EF4-FFF2-40B4-BE49-F238E27FC236}">
                  <a16:creationId xmlns:a16="http://schemas.microsoft.com/office/drawing/2014/main" id="{1CA03A00-FD6A-5749-B596-4DBEE368C853}"/>
                </a:ext>
              </a:extLst>
            </p:cNvPr>
            <p:cNvSpPr txBox="1"/>
            <p:nvPr/>
          </p:nvSpPr>
          <p:spPr>
            <a:xfrm>
              <a:off x="585745" y="5995408"/>
              <a:ext cx="2100307" cy="523220"/>
            </a:xfrm>
            <a:prstGeom prst="rect">
              <a:avLst/>
            </a:prstGeom>
            <a:solidFill>
              <a:schemeClr val="bg1"/>
            </a:solidFill>
          </p:spPr>
          <p:txBody>
            <a:bodyPr wrap="square" rtlCol="0">
              <a:spAutoFit/>
            </a:bodyPr>
            <a:lstStyle/>
            <a:p>
              <a:r>
                <a:rPr lang="fr-FR" sz="1400" dirty="0">
                  <a:cs typeface="Arial" panose="020B0604020202020204" pitchFamily="34" charset="0"/>
                </a:rPr>
                <a:t>Température de surface </a:t>
              </a:r>
              <a:r>
                <a:rPr lang="fr-FR" sz="1400" dirty="0" err="1">
                  <a:cs typeface="Arial" panose="020B0604020202020204" pitchFamily="34" charset="0"/>
                </a:rPr>
                <a:t>Odyssea</a:t>
              </a:r>
              <a:r>
                <a:rPr lang="fr-FR" sz="1400" dirty="0">
                  <a:cs typeface="Arial" panose="020B0604020202020204" pitchFamily="34" charset="0"/>
                </a:rPr>
                <a:t> 28 Février 2012</a:t>
              </a:r>
            </a:p>
          </p:txBody>
        </p:sp>
        <p:sp>
          <p:nvSpPr>
            <p:cNvPr id="11" name="Rectangle 10">
              <a:extLst>
                <a:ext uri="{FF2B5EF4-FFF2-40B4-BE49-F238E27FC236}">
                  <a16:creationId xmlns:a16="http://schemas.microsoft.com/office/drawing/2014/main" id="{9739646B-593B-2141-8002-02070DAF756A}"/>
                </a:ext>
              </a:extLst>
            </p:cNvPr>
            <p:cNvSpPr/>
            <p:nvPr/>
          </p:nvSpPr>
          <p:spPr>
            <a:xfrm>
              <a:off x="4024166" y="3835625"/>
              <a:ext cx="2052954" cy="513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5C18F65B-4F9C-6047-A536-CB974F16834F}"/>
                </a:ext>
              </a:extLst>
            </p:cNvPr>
            <p:cNvGrpSpPr/>
            <p:nvPr/>
          </p:nvGrpSpPr>
          <p:grpSpPr>
            <a:xfrm>
              <a:off x="4113047" y="3876645"/>
              <a:ext cx="1974996" cy="496525"/>
              <a:chOff x="4197603" y="1796197"/>
              <a:chExt cx="2169572" cy="545443"/>
            </a:xfrm>
          </p:grpSpPr>
          <p:pic>
            <p:nvPicPr>
              <p:cNvPr id="12" name="Image 11">
                <a:extLst>
                  <a:ext uri="{FF2B5EF4-FFF2-40B4-BE49-F238E27FC236}">
                    <a16:creationId xmlns:a16="http://schemas.microsoft.com/office/drawing/2014/main" id="{2F5E576A-EC83-B14F-8AA8-914E005DFD22}"/>
                  </a:ext>
                </a:extLst>
              </p:cNvPr>
              <p:cNvPicPr>
                <a:picLocks noChangeAspect="1"/>
              </p:cNvPicPr>
              <p:nvPr/>
            </p:nvPicPr>
            <p:blipFill rotWithShape="1">
              <a:blip r:embed="rId4">
                <a:extLst>
                  <a:ext uri="{28A0092B-C50C-407E-A947-70E740481C1C}">
                    <a14:useLocalDpi xmlns:a14="http://schemas.microsoft.com/office/drawing/2010/main" val="0"/>
                  </a:ext>
                </a:extLst>
              </a:blip>
              <a:srcRect l="87046" t="51408" r="10562" b="16540"/>
              <a:stretch/>
            </p:blipFill>
            <p:spPr>
              <a:xfrm rot="5400000">
                <a:off x="5105845" y="887955"/>
                <a:ext cx="291620" cy="2108104"/>
              </a:xfrm>
              <a:prstGeom prst="rect">
                <a:avLst/>
              </a:prstGeom>
              <a:ln>
                <a:solidFill>
                  <a:schemeClr val="tx1"/>
                </a:solidFill>
              </a:ln>
            </p:spPr>
          </p:pic>
          <p:grpSp>
            <p:nvGrpSpPr>
              <p:cNvPr id="9" name="Groupe 8">
                <a:extLst>
                  <a:ext uri="{FF2B5EF4-FFF2-40B4-BE49-F238E27FC236}">
                    <a16:creationId xmlns:a16="http://schemas.microsoft.com/office/drawing/2014/main" id="{FF93DA04-4354-3840-AE95-CBA40BE91460}"/>
                  </a:ext>
                </a:extLst>
              </p:cNvPr>
              <p:cNvGrpSpPr/>
              <p:nvPr/>
            </p:nvGrpSpPr>
            <p:grpSpPr>
              <a:xfrm>
                <a:off x="4222334" y="2064641"/>
                <a:ext cx="2144841" cy="276999"/>
                <a:chOff x="4222334" y="2603400"/>
                <a:chExt cx="2144841" cy="276999"/>
              </a:xfrm>
            </p:grpSpPr>
            <p:sp>
              <p:nvSpPr>
                <p:cNvPr id="8" name="Rectangle 7">
                  <a:extLst>
                    <a:ext uri="{FF2B5EF4-FFF2-40B4-BE49-F238E27FC236}">
                      <a16:creationId xmlns:a16="http://schemas.microsoft.com/office/drawing/2014/main" id="{BA1F37DD-633A-2A4A-8467-1B460857B8B7}"/>
                    </a:ext>
                  </a:extLst>
                </p:cNvPr>
                <p:cNvSpPr/>
                <p:nvPr/>
              </p:nvSpPr>
              <p:spPr>
                <a:xfrm>
                  <a:off x="4222334" y="2603400"/>
                  <a:ext cx="330540" cy="276999"/>
                </a:xfrm>
                <a:prstGeom prst="rect">
                  <a:avLst/>
                </a:prstGeom>
              </p:spPr>
              <p:txBody>
                <a:bodyPr wrap="none">
                  <a:spAutoFit/>
                </a:bodyPr>
                <a:lstStyle/>
                <a:p>
                  <a:r>
                    <a:rPr lang="fr-FR" sz="1200" dirty="0">
                      <a:cs typeface="Arial" panose="020B0604020202020204" pitchFamily="34" charset="0"/>
                    </a:rPr>
                    <a:t>7°</a:t>
                  </a:r>
                </a:p>
              </p:txBody>
            </p:sp>
            <p:sp>
              <p:nvSpPr>
                <p:cNvPr id="18" name="Rectangle 17">
                  <a:extLst>
                    <a:ext uri="{FF2B5EF4-FFF2-40B4-BE49-F238E27FC236}">
                      <a16:creationId xmlns:a16="http://schemas.microsoft.com/office/drawing/2014/main" id="{4FA90BEB-5F9D-9246-85D3-485E4DD73433}"/>
                    </a:ext>
                  </a:extLst>
                </p:cNvPr>
                <p:cNvSpPr/>
                <p:nvPr/>
              </p:nvSpPr>
              <p:spPr>
                <a:xfrm>
                  <a:off x="4569920" y="2603400"/>
                  <a:ext cx="330540" cy="276999"/>
                </a:xfrm>
                <a:prstGeom prst="rect">
                  <a:avLst/>
                </a:prstGeom>
              </p:spPr>
              <p:txBody>
                <a:bodyPr wrap="none">
                  <a:spAutoFit/>
                </a:bodyPr>
                <a:lstStyle/>
                <a:p>
                  <a:r>
                    <a:rPr lang="fr-FR" sz="1200" dirty="0">
                      <a:cs typeface="Arial" panose="020B0604020202020204" pitchFamily="34" charset="0"/>
                    </a:rPr>
                    <a:t>9°</a:t>
                  </a:r>
                </a:p>
              </p:txBody>
            </p:sp>
            <p:sp>
              <p:nvSpPr>
                <p:cNvPr id="20" name="Rectangle 19">
                  <a:extLst>
                    <a:ext uri="{FF2B5EF4-FFF2-40B4-BE49-F238E27FC236}">
                      <a16:creationId xmlns:a16="http://schemas.microsoft.com/office/drawing/2014/main" id="{B96FD77F-CB0A-D04D-8896-7D0DD9478040}"/>
                    </a:ext>
                  </a:extLst>
                </p:cNvPr>
                <p:cNvSpPr/>
                <p:nvPr/>
              </p:nvSpPr>
              <p:spPr>
                <a:xfrm>
                  <a:off x="4875479" y="2603400"/>
                  <a:ext cx="404085" cy="276999"/>
                </a:xfrm>
                <a:prstGeom prst="rect">
                  <a:avLst/>
                </a:prstGeom>
              </p:spPr>
              <p:txBody>
                <a:bodyPr wrap="none">
                  <a:spAutoFit/>
                </a:bodyPr>
                <a:lstStyle/>
                <a:p>
                  <a:r>
                    <a:rPr lang="fr-FR" sz="1200" dirty="0">
                      <a:cs typeface="Arial" panose="020B0604020202020204" pitchFamily="34" charset="0"/>
                    </a:rPr>
                    <a:t>11°</a:t>
                  </a:r>
                </a:p>
              </p:txBody>
            </p:sp>
            <p:sp>
              <p:nvSpPr>
                <p:cNvPr id="21" name="Rectangle 20">
                  <a:extLst>
                    <a:ext uri="{FF2B5EF4-FFF2-40B4-BE49-F238E27FC236}">
                      <a16:creationId xmlns:a16="http://schemas.microsoft.com/office/drawing/2014/main" id="{98A51F54-8AC9-CE4C-A208-2D3492F84DC2}"/>
                    </a:ext>
                  </a:extLst>
                </p:cNvPr>
                <p:cNvSpPr/>
                <p:nvPr/>
              </p:nvSpPr>
              <p:spPr>
                <a:xfrm>
                  <a:off x="5221375" y="2603400"/>
                  <a:ext cx="415497" cy="276999"/>
                </a:xfrm>
                <a:prstGeom prst="rect">
                  <a:avLst/>
                </a:prstGeom>
              </p:spPr>
              <p:txBody>
                <a:bodyPr wrap="none">
                  <a:spAutoFit/>
                </a:bodyPr>
                <a:lstStyle/>
                <a:p>
                  <a:r>
                    <a:rPr lang="fr-FR" sz="1200" dirty="0">
                      <a:cs typeface="Arial" panose="020B0604020202020204" pitchFamily="34" charset="0"/>
                    </a:rPr>
                    <a:t>13°</a:t>
                  </a:r>
                </a:p>
              </p:txBody>
            </p:sp>
            <p:sp>
              <p:nvSpPr>
                <p:cNvPr id="22" name="Rectangle 21">
                  <a:extLst>
                    <a:ext uri="{FF2B5EF4-FFF2-40B4-BE49-F238E27FC236}">
                      <a16:creationId xmlns:a16="http://schemas.microsoft.com/office/drawing/2014/main" id="{6CD0770A-CC4D-6D49-A95F-082162B183F3}"/>
                    </a:ext>
                  </a:extLst>
                </p:cNvPr>
                <p:cNvSpPr/>
                <p:nvPr/>
              </p:nvSpPr>
              <p:spPr>
                <a:xfrm>
                  <a:off x="5602940" y="2603400"/>
                  <a:ext cx="415497" cy="276999"/>
                </a:xfrm>
                <a:prstGeom prst="rect">
                  <a:avLst/>
                </a:prstGeom>
              </p:spPr>
              <p:txBody>
                <a:bodyPr wrap="none">
                  <a:spAutoFit/>
                </a:bodyPr>
                <a:lstStyle/>
                <a:p>
                  <a:r>
                    <a:rPr lang="fr-FR" sz="1200" dirty="0">
                      <a:cs typeface="Arial" panose="020B0604020202020204" pitchFamily="34" charset="0"/>
                    </a:rPr>
                    <a:t>15°</a:t>
                  </a:r>
                </a:p>
              </p:txBody>
            </p:sp>
            <p:sp>
              <p:nvSpPr>
                <p:cNvPr id="23" name="Rectangle 22">
                  <a:extLst>
                    <a:ext uri="{FF2B5EF4-FFF2-40B4-BE49-F238E27FC236}">
                      <a16:creationId xmlns:a16="http://schemas.microsoft.com/office/drawing/2014/main" id="{C453DB3A-F094-8D44-9C24-CA2C367493E4}"/>
                    </a:ext>
                  </a:extLst>
                </p:cNvPr>
                <p:cNvSpPr/>
                <p:nvPr/>
              </p:nvSpPr>
              <p:spPr>
                <a:xfrm>
                  <a:off x="5951678" y="2603400"/>
                  <a:ext cx="415497" cy="276999"/>
                </a:xfrm>
                <a:prstGeom prst="rect">
                  <a:avLst/>
                </a:prstGeom>
              </p:spPr>
              <p:txBody>
                <a:bodyPr wrap="none">
                  <a:spAutoFit/>
                </a:bodyPr>
                <a:lstStyle/>
                <a:p>
                  <a:r>
                    <a:rPr lang="fr-FR" sz="1200" dirty="0">
                      <a:cs typeface="Arial" panose="020B0604020202020204" pitchFamily="34" charset="0"/>
                    </a:rPr>
                    <a:t>17°</a:t>
                  </a:r>
                </a:p>
              </p:txBody>
            </p:sp>
          </p:grpSp>
        </p:grpSp>
        <p:sp>
          <p:nvSpPr>
            <p:cNvPr id="30" name="Flèche droite à entaille 29">
              <a:extLst>
                <a:ext uri="{FF2B5EF4-FFF2-40B4-BE49-F238E27FC236}">
                  <a16:creationId xmlns:a16="http://schemas.microsoft.com/office/drawing/2014/main" id="{A071CB5B-9A44-B548-81E3-54EAE6228B4E}"/>
                </a:ext>
              </a:extLst>
            </p:cNvPr>
            <p:cNvSpPr/>
            <p:nvPr/>
          </p:nvSpPr>
          <p:spPr>
            <a:xfrm rot="5400000">
              <a:off x="1968632" y="4030848"/>
              <a:ext cx="381714" cy="171969"/>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à entaille 33">
              <a:extLst>
                <a:ext uri="{FF2B5EF4-FFF2-40B4-BE49-F238E27FC236}">
                  <a16:creationId xmlns:a16="http://schemas.microsoft.com/office/drawing/2014/main" id="{5DE74C31-CC97-814B-B665-20B9E24369E8}"/>
                </a:ext>
              </a:extLst>
            </p:cNvPr>
            <p:cNvSpPr/>
            <p:nvPr/>
          </p:nvSpPr>
          <p:spPr>
            <a:xfrm rot="2486138">
              <a:off x="1596076" y="4218923"/>
              <a:ext cx="381714" cy="171969"/>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à entaille 34">
              <a:extLst>
                <a:ext uri="{FF2B5EF4-FFF2-40B4-BE49-F238E27FC236}">
                  <a16:creationId xmlns:a16="http://schemas.microsoft.com/office/drawing/2014/main" id="{43D1637E-E476-E142-95CD-7E2E44A190F8}"/>
                </a:ext>
              </a:extLst>
            </p:cNvPr>
            <p:cNvSpPr/>
            <p:nvPr/>
          </p:nvSpPr>
          <p:spPr>
            <a:xfrm rot="6309554">
              <a:off x="3159785" y="3806578"/>
              <a:ext cx="381714" cy="171969"/>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droite à entaille 35">
              <a:extLst>
                <a:ext uri="{FF2B5EF4-FFF2-40B4-BE49-F238E27FC236}">
                  <a16:creationId xmlns:a16="http://schemas.microsoft.com/office/drawing/2014/main" id="{937C3D0E-84A9-A449-AA03-78463647BE5C}"/>
                </a:ext>
              </a:extLst>
            </p:cNvPr>
            <p:cNvSpPr/>
            <p:nvPr/>
          </p:nvSpPr>
          <p:spPr>
            <a:xfrm rot="5914031">
              <a:off x="3572533" y="4131024"/>
              <a:ext cx="381714" cy="171969"/>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à entaille 36">
              <a:extLst>
                <a:ext uri="{FF2B5EF4-FFF2-40B4-BE49-F238E27FC236}">
                  <a16:creationId xmlns:a16="http://schemas.microsoft.com/office/drawing/2014/main" id="{B615D2E5-19C6-1845-A25C-25E12960AB40}"/>
                </a:ext>
              </a:extLst>
            </p:cNvPr>
            <p:cNvSpPr/>
            <p:nvPr/>
          </p:nvSpPr>
          <p:spPr>
            <a:xfrm rot="6309554">
              <a:off x="4665071" y="4472653"/>
              <a:ext cx="381714" cy="171969"/>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à entaille 37">
              <a:extLst>
                <a:ext uri="{FF2B5EF4-FFF2-40B4-BE49-F238E27FC236}">
                  <a16:creationId xmlns:a16="http://schemas.microsoft.com/office/drawing/2014/main" id="{5A258146-B829-7C4B-8112-E6B8CA8843B6}"/>
                </a:ext>
              </a:extLst>
            </p:cNvPr>
            <p:cNvSpPr/>
            <p:nvPr/>
          </p:nvSpPr>
          <p:spPr>
            <a:xfrm rot="5400000">
              <a:off x="4207342" y="4494227"/>
              <a:ext cx="381714" cy="171969"/>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6">
            <a:extLst>
              <a:ext uri="{FF2B5EF4-FFF2-40B4-BE49-F238E27FC236}">
                <a16:creationId xmlns:a16="http://schemas.microsoft.com/office/drawing/2014/main" id="{4B02C482-5D94-5840-88BB-EAC3AFE2B6C3}"/>
              </a:ext>
            </a:extLst>
          </p:cNvPr>
          <p:cNvGrpSpPr/>
          <p:nvPr/>
        </p:nvGrpSpPr>
        <p:grpSpPr>
          <a:xfrm>
            <a:off x="6155672" y="3796757"/>
            <a:ext cx="5775094" cy="2739438"/>
            <a:chOff x="6163397" y="3736797"/>
            <a:chExt cx="5675029" cy="2739438"/>
          </a:xfrm>
        </p:grpSpPr>
        <p:pic>
          <p:nvPicPr>
            <p:cNvPr id="39" name="Picture 3">
              <a:extLst>
                <a:ext uri="{FF2B5EF4-FFF2-40B4-BE49-F238E27FC236}">
                  <a16:creationId xmlns:a16="http://schemas.microsoft.com/office/drawing/2014/main" id="{9CB17992-A9E9-BD43-B3D0-4244F9B4860C}"/>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02240" y="3736797"/>
              <a:ext cx="5236186" cy="2641682"/>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B85B9F41-07ED-CB45-9E93-2F3B710EAC37}"/>
                </a:ext>
              </a:extLst>
            </p:cNvPr>
            <p:cNvSpPr txBox="1"/>
            <p:nvPr/>
          </p:nvSpPr>
          <p:spPr>
            <a:xfrm>
              <a:off x="6163397" y="5953015"/>
              <a:ext cx="2838284" cy="523220"/>
            </a:xfrm>
            <a:prstGeom prst="rect">
              <a:avLst/>
            </a:prstGeom>
            <a:solidFill>
              <a:schemeClr val="bg1"/>
            </a:solidFill>
          </p:spPr>
          <p:txBody>
            <a:bodyPr wrap="square" rtlCol="0">
              <a:spAutoFit/>
            </a:bodyPr>
            <a:lstStyle/>
            <a:p>
              <a:r>
                <a:rPr lang="fr-FR" sz="1400" dirty="0"/>
                <a:t>1980-2012 Topographie dynamique</a:t>
              </a:r>
            </a:p>
            <a:p>
              <a:r>
                <a:rPr lang="fr-FR" sz="1400" dirty="0"/>
                <a:t>et courants   (</a:t>
              </a:r>
              <a:r>
                <a:rPr lang="fr-FR" sz="1400" dirty="0" err="1"/>
                <a:t>Sevault</a:t>
              </a:r>
              <a:r>
                <a:rPr lang="fr-FR" sz="1400" dirty="0"/>
                <a:t> et al., 2014)</a:t>
              </a:r>
            </a:p>
          </p:txBody>
        </p:sp>
      </p:grpSp>
    </p:spTree>
    <p:extLst>
      <p:ext uri="{BB962C8B-B14F-4D97-AF65-F5344CB8AC3E}">
        <p14:creationId xmlns:p14="http://schemas.microsoft.com/office/powerpoint/2010/main" val="18117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70265" y="6303274"/>
            <a:ext cx="2743200" cy="281437"/>
          </a:xfrm>
        </p:spPr>
        <p:txBody>
          <a:bodyPr/>
          <a:lstStyle/>
          <a:p>
            <a:fld id="{6E18DBF4-37B7-4C4F-9728-A1C100B177EE}" type="slidenum">
              <a:rPr lang="en-US" smtClean="0"/>
              <a:pPr/>
              <a:t>4</a:t>
            </a:fld>
            <a:endParaRPr lang="en-US"/>
          </a:p>
        </p:txBody>
      </p:sp>
      <p:sp>
        <p:nvSpPr>
          <p:cNvPr id="2" name="Rectangle 1"/>
          <p:cNvSpPr/>
          <p:nvPr/>
        </p:nvSpPr>
        <p:spPr>
          <a:xfrm>
            <a:off x="6401643" y="1450455"/>
            <a:ext cx="5756683" cy="523220"/>
          </a:xfrm>
          <a:prstGeom prst="rect">
            <a:avLst/>
          </a:prstGeom>
        </p:spPr>
        <p:txBody>
          <a:bodyPr wrap="square">
            <a:spAutoFit/>
          </a:bodyPr>
          <a:lstStyle/>
          <a:p>
            <a:pPr algn="ctr"/>
            <a:r>
              <a:rPr lang="en-US" sz="2800" b="1" dirty="0">
                <a:solidFill>
                  <a:srgbClr val="0D4B96"/>
                </a:solidFill>
              </a:rPr>
              <a:t>Projections futures</a:t>
            </a:r>
          </a:p>
        </p:txBody>
      </p:sp>
      <p:sp>
        <p:nvSpPr>
          <p:cNvPr id="33" name="Title 6">
            <a:extLst>
              <a:ext uri="{FF2B5EF4-FFF2-40B4-BE49-F238E27FC236}">
                <a16:creationId xmlns:a16="http://schemas.microsoft.com/office/drawing/2014/main" id="{33E402C5-23F0-214B-87D4-DFC9A05CA687}"/>
              </a:ext>
            </a:extLst>
          </p:cNvPr>
          <p:cNvSpPr>
            <a:spLocks noGrp="1"/>
          </p:cNvSpPr>
          <p:nvPr>
            <p:ph type="title"/>
          </p:nvPr>
        </p:nvSpPr>
        <p:spPr>
          <a:xfrm>
            <a:off x="197223" y="242745"/>
            <a:ext cx="10811435" cy="921158"/>
          </a:xfrm>
        </p:spPr>
        <p:txBody>
          <a:bodyPr>
            <a:normAutofit fontScale="90000"/>
          </a:bodyPr>
          <a:lstStyle/>
          <a:p>
            <a:pPr algn="ctr"/>
            <a:r>
              <a:rPr lang="en-US" sz="3600" dirty="0"/>
              <a:t> Formations </a:t>
            </a:r>
            <a:r>
              <a:rPr lang="en-US" sz="3600" dirty="0" err="1"/>
              <a:t>d'eau</a:t>
            </a:r>
            <a:r>
              <a:rPr lang="en-US" sz="3600" dirty="0"/>
              <a:t> dense </a:t>
            </a:r>
            <a:r>
              <a:rPr lang="en-US" sz="3600" dirty="0" err="1"/>
              <a:t>côtière</a:t>
            </a:r>
            <a:r>
              <a:rPr lang="en-US" sz="3600" dirty="0"/>
              <a:t> et </a:t>
            </a:r>
            <a:r>
              <a:rPr lang="en-US" sz="3600" dirty="0" err="1"/>
              <a:t>hauturière</a:t>
            </a:r>
            <a:r>
              <a:rPr lang="en-US" sz="3600" dirty="0"/>
              <a:t/>
            </a:r>
            <a:br>
              <a:rPr lang="en-US" sz="3600" dirty="0"/>
            </a:br>
            <a:r>
              <a:rPr lang="en-US" sz="3600" dirty="0" err="1"/>
              <a:t>Quel</a:t>
            </a:r>
            <a:r>
              <a:rPr lang="en-US" sz="3600" dirty="0"/>
              <a:t> </a:t>
            </a:r>
            <a:r>
              <a:rPr lang="en-US" sz="3600" dirty="0" err="1"/>
              <a:t>rôle</a:t>
            </a:r>
            <a:r>
              <a:rPr lang="en-US" sz="3600" dirty="0"/>
              <a:t> et </a:t>
            </a:r>
            <a:r>
              <a:rPr lang="en-US" sz="3600" dirty="0" err="1"/>
              <a:t>évolution</a:t>
            </a:r>
            <a:r>
              <a:rPr lang="en-US" sz="3600" dirty="0"/>
              <a:t> </a:t>
            </a:r>
            <a:r>
              <a:rPr lang="en-US" sz="3600" dirty="0" err="1"/>
              <a:t>en</a:t>
            </a:r>
            <a:r>
              <a:rPr lang="en-US" sz="3600" dirty="0"/>
              <a:t> </a:t>
            </a:r>
            <a:r>
              <a:rPr lang="en-US" sz="3600" dirty="0" err="1"/>
              <a:t>Méditerranée</a:t>
            </a:r>
            <a:r>
              <a:rPr lang="en-US" sz="3600" dirty="0"/>
              <a:t> </a:t>
            </a:r>
            <a:r>
              <a:rPr lang="en-US" sz="3600" dirty="0" err="1"/>
              <a:t>occidentale</a:t>
            </a:r>
            <a:r>
              <a:rPr lang="en-US" sz="3600" dirty="0"/>
              <a:t>?</a:t>
            </a:r>
            <a:endParaRPr lang="en-US" sz="3600" i="1" dirty="0"/>
          </a:p>
        </p:txBody>
      </p:sp>
      <p:sp>
        <p:nvSpPr>
          <p:cNvPr id="35" name="Text Placeholder 7"/>
          <p:cNvSpPr>
            <a:spLocks noGrp="1"/>
          </p:cNvSpPr>
          <p:nvPr>
            <p:ph type="body" idx="4294967295"/>
          </p:nvPr>
        </p:nvSpPr>
        <p:spPr>
          <a:xfrm>
            <a:off x="6263081" y="5817799"/>
            <a:ext cx="5772229" cy="656589"/>
          </a:xfrm>
          <a:prstGeom prst="rect">
            <a:avLst/>
          </a:prstGeom>
        </p:spPr>
        <p:txBody>
          <a:bodyPr>
            <a:noAutofit/>
          </a:bodyPr>
          <a:lstStyle/>
          <a:p>
            <a:r>
              <a:rPr lang="fr-FR" sz="2000" dirty="0"/>
              <a:t>Diminution du renouvellement des eaux profondes à cause d’une augmentation de la stratification</a:t>
            </a:r>
          </a:p>
        </p:txBody>
      </p:sp>
      <p:sp>
        <p:nvSpPr>
          <p:cNvPr id="76" name="Text Placeholder 13">
            <a:extLst>
              <a:ext uri="{FF2B5EF4-FFF2-40B4-BE49-F238E27FC236}">
                <a16:creationId xmlns:a16="http://schemas.microsoft.com/office/drawing/2014/main" id="{82CC3981-3CE2-944C-88A6-9411A4EFF0AD}"/>
              </a:ext>
            </a:extLst>
          </p:cNvPr>
          <p:cNvSpPr txBox="1">
            <a:spLocks/>
          </p:cNvSpPr>
          <p:nvPr/>
        </p:nvSpPr>
        <p:spPr>
          <a:xfrm>
            <a:off x="6229209" y="1990404"/>
            <a:ext cx="2691290" cy="1149072"/>
          </a:xfrm>
          <a:prstGeom prst="rect">
            <a:avLst/>
          </a:prstGeom>
          <a:noFill/>
          <a:ln>
            <a:noFill/>
          </a:ln>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1600" b="1" kern="1200" cap="all"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800" dirty="0">
                <a:solidFill>
                  <a:schemeClr val="tx1"/>
                </a:solidFill>
              </a:rPr>
              <a:t>VOLUME D’EAU PROFONDE </a:t>
            </a:r>
            <a:r>
              <a:rPr lang="fr-FR" sz="1800" dirty="0" err="1">
                <a:solidFill>
                  <a:schemeClr val="tx1"/>
                </a:solidFill>
              </a:rPr>
              <a:t>EXPORTé</a:t>
            </a:r>
            <a:r>
              <a:rPr lang="fr-FR" sz="1800" dirty="0">
                <a:solidFill>
                  <a:schemeClr val="tx1"/>
                </a:solidFill>
              </a:rPr>
              <a:t> PAR CASCADE </a:t>
            </a:r>
            <a:r>
              <a:rPr lang="fr-FR" sz="1800" dirty="0" err="1">
                <a:solidFill>
                  <a:schemeClr val="tx1"/>
                </a:solidFill>
              </a:rPr>
              <a:t>CôTIèRE</a:t>
            </a:r>
            <a:endParaRPr lang="fr-FR" sz="1800" dirty="0">
              <a:solidFill>
                <a:schemeClr val="tx1"/>
              </a:solidFill>
            </a:endParaRPr>
          </a:p>
          <a:p>
            <a:pPr algn="ctr"/>
            <a:r>
              <a:rPr lang="fr-FR" sz="1800" dirty="0">
                <a:solidFill>
                  <a:schemeClr val="tx1"/>
                </a:solidFill>
              </a:rPr>
              <a:t>(scénario A2)</a:t>
            </a:r>
          </a:p>
        </p:txBody>
      </p:sp>
      <p:sp>
        <p:nvSpPr>
          <p:cNvPr id="77" name="Text Placeholder 7">
            <a:extLst>
              <a:ext uri="{FF2B5EF4-FFF2-40B4-BE49-F238E27FC236}">
                <a16:creationId xmlns:a16="http://schemas.microsoft.com/office/drawing/2014/main" id="{E00FF782-7EBA-C541-96BC-61364CD0825B}"/>
              </a:ext>
            </a:extLst>
          </p:cNvPr>
          <p:cNvSpPr txBox="1">
            <a:spLocks/>
          </p:cNvSpPr>
          <p:nvPr/>
        </p:nvSpPr>
        <p:spPr>
          <a:xfrm>
            <a:off x="108623" y="4318130"/>
            <a:ext cx="1848379" cy="2041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t>Evènements concomitants de cascade et convection de l’hiver 2012 dans le Golfe du Lion</a:t>
            </a:r>
          </a:p>
        </p:txBody>
      </p:sp>
      <p:sp>
        <p:nvSpPr>
          <p:cNvPr id="100" name="Rectangle 99">
            <a:extLst>
              <a:ext uri="{FF2B5EF4-FFF2-40B4-BE49-F238E27FC236}">
                <a16:creationId xmlns:a16="http://schemas.microsoft.com/office/drawing/2014/main" id="{27C1D4DE-FD71-6F48-A03E-BF9C8D4FE57E}"/>
              </a:ext>
            </a:extLst>
          </p:cNvPr>
          <p:cNvSpPr/>
          <p:nvPr/>
        </p:nvSpPr>
        <p:spPr>
          <a:xfrm>
            <a:off x="118274" y="1450455"/>
            <a:ext cx="5756683" cy="523220"/>
          </a:xfrm>
          <a:prstGeom prst="rect">
            <a:avLst/>
          </a:prstGeom>
        </p:spPr>
        <p:txBody>
          <a:bodyPr wrap="square">
            <a:spAutoFit/>
          </a:bodyPr>
          <a:lstStyle/>
          <a:p>
            <a:pPr algn="ctr"/>
            <a:r>
              <a:rPr lang="en-US" sz="2800" b="1" dirty="0" err="1">
                <a:solidFill>
                  <a:srgbClr val="0D4B96"/>
                </a:solidFill>
              </a:rPr>
              <a:t>Renouvellement</a:t>
            </a:r>
            <a:r>
              <a:rPr lang="en-US" sz="2800" b="1" dirty="0">
                <a:solidFill>
                  <a:srgbClr val="0D4B96"/>
                </a:solidFill>
              </a:rPr>
              <a:t> des </a:t>
            </a:r>
            <a:r>
              <a:rPr lang="en-US" sz="2800" b="1" dirty="0" err="1">
                <a:solidFill>
                  <a:srgbClr val="0D4B96"/>
                </a:solidFill>
              </a:rPr>
              <a:t>eaux</a:t>
            </a:r>
            <a:r>
              <a:rPr lang="en-US" sz="2800" b="1" dirty="0">
                <a:solidFill>
                  <a:srgbClr val="0D4B96"/>
                </a:solidFill>
              </a:rPr>
              <a:t> </a:t>
            </a:r>
            <a:r>
              <a:rPr lang="en-US" sz="2800" b="1" dirty="0" err="1">
                <a:solidFill>
                  <a:srgbClr val="0D4B96"/>
                </a:solidFill>
              </a:rPr>
              <a:t>profondes</a:t>
            </a:r>
            <a:endParaRPr lang="en-US" sz="2800" b="1" dirty="0">
              <a:solidFill>
                <a:srgbClr val="0D4B96"/>
              </a:solidFill>
            </a:endParaRPr>
          </a:p>
        </p:txBody>
      </p:sp>
      <p:grpSp>
        <p:nvGrpSpPr>
          <p:cNvPr id="85" name="Groupe 84">
            <a:extLst>
              <a:ext uri="{FF2B5EF4-FFF2-40B4-BE49-F238E27FC236}">
                <a16:creationId xmlns:a16="http://schemas.microsoft.com/office/drawing/2014/main" id="{8B5506FC-8C74-9947-B98C-5D69697AF91E}"/>
              </a:ext>
            </a:extLst>
          </p:cNvPr>
          <p:cNvGrpSpPr/>
          <p:nvPr/>
        </p:nvGrpSpPr>
        <p:grpSpPr>
          <a:xfrm>
            <a:off x="57876" y="2350375"/>
            <a:ext cx="1894567" cy="1745196"/>
            <a:chOff x="0" y="1276344"/>
            <a:chExt cx="7134227" cy="6110170"/>
          </a:xfrm>
        </p:grpSpPr>
        <p:grpSp>
          <p:nvGrpSpPr>
            <p:cNvPr id="86" name="Grouper 21">
              <a:extLst>
                <a:ext uri="{FF2B5EF4-FFF2-40B4-BE49-F238E27FC236}">
                  <a16:creationId xmlns:a16="http://schemas.microsoft.com/office/drawing/2014/main" id="{A55D3E20-1796-5E49-A3D6-81EB0E982B03}"/>
                </a:ext>
              </a:extLst>
            </p:cNvPr>
            <p:cNvGrpSpPr/>
            <p:nvPr/>
          </p:nvGrpSpPr>
          <p:grpSpPr>
            <a:xfrm>
              <a:off x="0" y="1276344"/>
              <a:ext cx="7134227" cy="6110170"/>
              <a:chOff x="457201" y="2210271"/>
              <a:chExt cx="3276600" cy="3199929"/>
            </a:xfrm>
          </p:grpSpPr>
          <p:pic>
            <p:nvPicPr>
              <p:cNvPr id="88" name="Image 87" descr="Capture d’écran 2015-07-07 à 13.25.41.png">
                <a:extLst>
                  <a:ext uri="{FF2B5EF4-FFF2-40B4-BE49-F238E27FC236}">
                    <a16:creationId xmlns:a16="http://schemas.microsoft.com/office/drawing/2014/main" id="{F977F697-4168-474F-9493-2C83147311AB}"/>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1468" t="18389" r="21247" b="12167"/>
              <a:stretch/>
            </p:blipFill>
            <p:spPr>
              <a:xfrm>
                <a:off x="457201" y="2210271"/>
                <a:ext cx="3276600" cy="3199929"/>
              </a:xfrm>
              <a:prstGeom prst="rect">
                <a:avLst/>
              </a:prstGeom>
              <a:ln w="12700" cmpd="sng">
                <a:solidFill>
                  <a:srgbClr val="FFFFFF"/>
                </a:solidFill>
              </a:ln>
            </p:spPr>
          </p:pic>
          <p:sp>
            <p:nvSpPr>
              <p:cNvPr id="89" name="Forme libre 88">
                <a:extLst>
                  <a:ext uri="{FF2B5EF4-FFF2-40B4-BE49-F238E27FC236}">
                    <a16:creationId xmlns:a16="http://schemas.microsoft.com/office/drawing/2014/main" id="{213991F6-506C-A545-A339-A6A4B13BDC90}"/>
                  </a:ext>
                </a:extLst>
              </p:cNvPr>
              <p:cNvSpPr/>
              <p:nvPr/>
            </p:nvSpPr>
            <p:spPr>
              <a:xfrm>
                <a:off x="884324" y="3473773"/>
                <a:ext cx="1199837" cy="931390"/>
              </a:xfrm>
              <a:custGeom>
                <a:avLst/>
                <a:gdLst>
                  <a:gd name="connsiteX0" fmla="*/ 1215892 w 1811132"/>
                  <a:gd name="connsiteY0" fmla="*/ 2914 h 1477529"/>
                  <a:gd name="connsiteX1" fmla="*/ 521625 w 1811132"/>
                  <a:gd name="connsiteY1" fmla="*/ 248447 h 1477529"/>
                  <a:gd name="connsiteX2" fmla="*/ 22092 w 1811132"/>
                  <a:gd name="connsiteY2" fmla="*/ 883447 h 1477529"/>
                  <a:gd name="connsiteX3" fmla="*/ 157559 w 1811132"/>
                  <a:gd name="connsiteY3" fmla="*/ 1425314 h 1477529"/>
                  <a:gd name="connsiteX4" fmla="*/ 775625 w 1811132"/>
                  <a:gd name="connsiteY4" fmla="*/ 1416847 h 1477529"/>
                  <a:gd name="connsiteX5" fmla="*/ 953425 w 1811132"/>
                  <a:gd name="connsiteY5" fmla="*/ 1078181 h 1477529"/>
                  <a:gd name="connsiteX6" fmla="*/ 1740825 w 1811132"/>
                  <a:gd name="connsiteY6" fmla="*/ 1052781 h 1477529"/>
                  <a:gd name="connsiteX7" fmla="*/ 1715425 w 1811132"/>
                  <a:gd name="connsiteY7" fmla="*/ 180714 h 1477529"/>
                  <a:gd name="connsiteX8" fmla="*/ 1215892 w 1811132"/>
                  <a:gd name="connsiteY8" fmla="*/ 2914 h 1477529"/>
                  <a:gd name="connsiteX0" fmla="*/ 1197981 w 1793221"/>
                  <a:gd name="connsiteY0" fmla="*/ 38771 h 1513386"/>
                  <a:gd name="connsiteX1" fmla="*/ 234542 w 1793221"/>
                  <a:gd name="connsiteY1" fmla="*/ 88112 h 1513386"/>
                  <a:gd name="connsiteX2" fmla="*/ 4181 w 1793221"/>
                  <a:gd name="connsiteY2" fmla="*/ 919304 h 1513386"/>
                  <a:gd name="connsiteX3" fmla="*/ 139648 w 1793221"/>
                  <a:gd name="connsiteY3" fmla="*/ 1461171 h 1513386"/>
                  <a:gd name="connsiteX4" fmla="*/ 757714 w 1793221"/>
                  <a:gd name="connsiteY4" fmla="*/ 1452704 h 1513386"/>
                  <a:gd name="connsiteX5" fmla="*/ 935514 w 1793221"/>
                  <a:gd name="connsiteY5" fmla="*/ 1114038 h 1513386"/>
                  <a:gd name="connsiteX6" fmla="*/ 1722914 w 1793221"/>
                  <a:gd name="connsiteY6" fmla="*/ 1088638 h 1513386"/>
                  <a:gd name="connsiteX7" fmla="*/ 1697514 w 1793221"/>
                  <a:gd name="connsiteY7" fmla="*/ 216571 h 1513386"/>
                  <a:gd name="connsiteX8" fmla="*/ 1197981 w 1793221"/>
                  <a:gd name="connsiteY8" fmla="*/ 38771 h 1513386"/>
                  <a:gd name="connsiteX0" fmla="*/ 1667975 w 2263215"/>
                  <a:gd name="connsiteY0" fmla="*/ 45950 h 1513176"/>
                  <a:gd name="connsiteX1" fmla="*/ 704536 w 2263215"/>
                  <a:gd name="connsiteY1" fmla="*/ 95291 h 1513176"/>
                  <a:gd name="connsiteX2" fmla="*/ 433 w 2263215"/>
                  <a:gd name="connsiteY2" fmla="*/ 1032533 h 1513176"/>
                  <a:gd name="connsiteX3" fmla="*/ 609642 w 2263215"/>
                  <a:gd name="connsiteY3" fmla="*/ 1468350 h 1513176"/>
                  <a:gd name="connsiteX4" fmla="*/ 1227708 w 2263215"/>
                  <a:gd name="connsiteY4" fmla="*/ 1459883 h 1513176"/>
                  <a:gd name="connsiteX5" fmla="*/ 1405508 w 2263215"/>
                  <a:gd name="connsiteY5" fmla="*/ 1121217 h 1513176"/>
                  <a:gd name="connsiteX6" fmla="*/ 2192908 w 2263215"/>
                  <a:gd name="connsiteY6" fmla="*/ 1095817 h 1513176"/>
                  <a:gd name="connsiteX7" fmla="*/ 2167508 w 2263215"/>
                  <a:gd name="connsiteY7" fmla="*/ 223750 h 1513176"/>
                  <a:gd name="connsiteX8" fmla="*/ 1667975 w 2263215"/>
                  <a:gd name="connsiteY8" fmla="*/ 45950 h 1513176"/>
                  <a:gd name="connsiteX0" fmla="*/ 1691466 w 2286706"/>
                  <a:gd name="connsiteY0" fmla="*/ 45950 h 1484206"/>
                  <a:gd name="connsiteX1" fmla="*/ 728027 w 2286706"/>
                  <a:gd name="connsiteY1" fmla="*/ 95291 h 1484206"/>
                  <a:gd name="connsiteX2" fmla="*/ 23924 w 2286706"/>
                  <a:gd name="connsiteY2" fmla="*/ 1032533 h 1484206"/>
                  <a:gd name="connsiteX3" fmla="*/ 267060 w 2286706"/>
                  <a:gd name="connsiteY3" fmla="*/ 1410023 h 1484206"/>
                  <a:gd name="connsiteX4" fmla="*/ 1251199 w 2286706"/>
                  <a:gd name="connsiteY4" fmla="*/ 1459883 h 1484206"/>
                  <a:gd name="connsiteX5" fmla="*/ 1428999 w 2286706"/>
                  <a:gd name="connsiteY5" fmla="*/ 1121217 h 1484206"/>
                  <a:gd name="connsiteX6" fmla="*/ 2216399 w 2286706"/>
                  <a:gd name="connsiteY6" fmla="*/ 1095817 h 1484206"/>
                  <a:gd name="connsiteX7" fmla="*/ 2190999 w 2286706"/>
                  <a:gd name="connsiteY7" fmla="*/ 223750 h 1484206"/>
                  <a:gd name="connsiteX8" fmla="*/ 1691466 w 2286706"/>
                  <a:gd name="connsiteY8" fmla="*/ 45950 h 1484206"/>
                  <a:gd name="connsiteX0" fmla="*/ 1689676 w 2284916"/>
                  <a:gd name="connsiteY0" fmla="*/ 45950 h 1492495"/>
                  <a:gd name="connsiteX1" fmla="*/ 726237 w 2284916"/>
                  <a:gd name="connsiteY1" fmla="*/ 95291 h 1492495"/>
                  <a:gd name="connsiteX2" fmla="*/ 22134 w 2284916"/>
                  <a:gd name="connsiteY2" fmla="*/ 1032533 h 1492495"/>
                  <a:gd name="connsiteX3" fmla="*/ 265270 w 2284916"/>
                  <a:gd name="connsiteY3" fmla="*/ 1410023 h 1492495"/>
                  <a:gd name="connsiteX4" fmla="*/ 1141740 w 2284916"/>
                  <a:gd name="connsiteY4" fmla="*/ 1470488 h 1492495"/>
                  <a:gd name="connsiteX5" fmla="*/ 1427209 w 2284916"/>
                  <a:gd name="connsiteY5" fmla="*/ 1121217 h 1492495"/>
                  <a:gd name="connsiteX6" fmla="*/ 2214609 w 2284916"/>
                  <a:gd name="connsiteY6" fmla="*/ 1095817 h 1492495"/>
                  <a:gd name="connsiteX7" fmla="*/ 2189209 w 2284916"/>
                  <a:gd name="connsiteY7" fmla="*/ 223750 h 1492495"/>
                  <a:gd name="connsiteX8" fmla="*/ 1689676 w 2284916"/>
                  <a:gd name="connsiteY8" fmla="*/ 45950 h 1492495"/>
                  <a:gd name="connsiteX0" fmla="*/ 1689676 w 2191401"/>
                  <a:gd name="connsiteY0" fmla="*/ 45950 h 1492495"/>
                  <a:gd name="connsiteX1" fmla="*/ 726237 w 2191401"/>
                  <a:gd name="connsiteY1" fmla="*/ 95291 h 1492495"/>
                  <a:gd name="connsiteX2" fmla="*/ 22134 w 2191401"/>
                  <a:gd name="connsiteY2" fmla="*/ 1032533 h 1492495"/>
                  <a:gd name="connsiteX3" fmla="*/ 265270 w 2191401"/>
                  <a:gd name="connsiteY3" fmla="*/ 1410023 h 1492495"/>
                  <a:gd name="connsiteX4" fmla="*/ 1141740 w 2191401"/>
                  <a:gd name="connsiteY4" fmla="*/ 1470488 h 1492495"/>
                  <a:gd name="connsiteX5" fmla="*/ 1427209 w 2191401"/>
                  <a:gd name="connsiteY5" fmla="*/ 1121217 h 1492495"/>
                  <a:gd name="connsiteX6" fmla="*/ 1853919 w 2191401"/>
                  <a:gd name="connsiteY6" fmla="*/ 862508 h 1492495"/>
                  <a:gd name="connsiteX7" fmla="*/ 2189209 w 2191401"/>
                  <a:gd name="connsiteY7" fmla="*/ 223750 h 1492495"/>
                  <a:gd name="connsiteX8" fmla="*/ 1689676 w 2191401"/>
                  <a:gd name="connsiteY8" fmla="*/ 45950 h 1492495"/>
                  <a:gd name="connsiteX0" fmla="*/ 1689676 w 2043612"/>
                  <a:gd name="connsiteY0" fmla="*/ 49517 h 1496062"/>
                  <a:gd name="connsiteX1" fmla="*/ 726237 w 2043612"/>
                  <a:gd name="connsiteY1" fmla="*/ 98858 h 1496062"/>
                  <a:gd name="connsiteX2" fmla="*/ 22134 w 2043612"/>
                  <a:gd name="connsiteY2" fmla="*/ 1036100 h 1496062"/>
                  <a:gd name="connsiteX3" fmla="*/ 265270 w 2043612"/>
                  <a:gd name="connsiteY3" fmla="*/ 1413590 h 1496062"/>
                  <a:gd name="connsiteX4" fmla="*/ 1141740 w 2043612"/>
                  <a:gd name="connsiteY4" fmla="*/ 1474055 h 1496062"/>
                  <a:gd name="connsiteX5" fmla="*/ 1427209 w 2043612"/>
                  <a:gd name="connsiteY5" fmla="*/ 1124784 h 1496062"/>
                  <a:gd name="connsiteX6" fmla="*/ 1853919 w 2043612"/>
                  <a:gd name="connsiteY6" fmla="*/ 866075 h 1496062"/>
                  <a:gd name="connsiteX7" fmla="*/ 2038473 w 2043612"/>
                  <a:gd name="connsiteY7" fmla="*/ 290947 h 1496062"/>
                  <a:gd name="connsiteX8" fmla="*/ 1689676 w 2043612"/>
                  <a:gd name="connsiteY8" fmla="*/ 49517 h 1496062"/>
                  <a:gd name="connsiteX0" fmla="*/ 1474339 w 2055817"/>
                  <a:gd name="connsiteY0" fmla="*/ 305047 h 1417536"/>
                  <a:gd name="connsiteX1" fmla="*/ 726237 w 2055817"/>
                  <a:gd name="connsiteY1" fmla="*/ 20332 h 1417536"/>
                  <a:gd name="connsiteX2" fmla="*/ 22134 w 2055817"/>
                  <a:gd name="connsiteY2" fmla="*/ 957574 h 1417536"/>
                  <a:gd name="connsiteX3" fmla="*/ 265270 w 2055817"/>
                  <a:gd name="connsiteY3" fmla="*/ 1335064 h 1417536"/>
                  <a:gd name="connsiteX4" fmla="*/ 1141740 w 2055817"/>
                  <a:gd name="connsiteY4" fmla="*/ 1395529 h 1417536"/>
                  <a:gd name="connsiteX5" fmla="*/ 1427209 w 2055817"/>
                  <a:gd name="connsiteY5" fmla="*/ 1046258 h 1417536"/>
                  <a:gd name="connsiteX6" fmla="*/ 1853919 w 2055817"/>
                  <a:gd name="connsiteY6" fmla="*/ 787549 h 1417536"/>
                  <a:gd name="connsiteX7" fmla="*/ 2038473 w 2055817"/>
                  <a:gd name="connsiteY7" fmla="*/ 212421 h 1417536"/>
                  <a:gd name="connsiteX8" fmla="*/ 1474339 w 2055817"/>
                  <a:gd name="connsiteY8" fmla="*/ 305047 h 1417536"/>
                  <a:gd name="connsiteX0" fmla="*/ 1474339 w 2055817"/>
                  <a:gd name="connsiteY0" fmla="*/ 331885 h 1444374"/>
                  <a:gd name="connsiteX1" fmla="*/ 1126565 w 2055817"/>
                  <a:gd name="connsiteY1" fmla="*/ 159321 h 1444374"/>
                  <a:gd name="connsiteX2" fmla="*/ 726237 w 2055817"/>
                  <a:gd name="connsiteY2" fmla="*/ 47170 h 1444374"/>
                  <a:gd name="connsiteX3" fmla="*/ 22134 w 2055817"/>
                  <a:gd name="connsiteY3" fmla="*/ 984412 h 1444374"/>
                  <a:gd name="connsiteX4" fmla="*/ 265270 w 2055817"/>
                  <a:gd name="connsiteY4" fmla="*/ 1361902 h 1444374"/>
                  <a:gd name="connsiteX5" fmla="*/ 1141740 w 2055817"/>
                  <a:gd name="connsiteY5" fmla="*/ 1422367 h 1444374"/>
                  <a:gd name="connsiteX6" fmla="*/ 1427209 w 2055817"/>
                  <a:gd name="connsiteY6" fmla="*/ 1073096 h 1444374"/>
                  <a:gd name="connsiteX7" fmla="*/ 1853919 w 2055817"/>
                  <a:gd name="connsiteY7" fmla="*/ 814387 h 1444374"/>
                  <a:gd name="connsiteX8" fmla="*/ 2038473 w 2055817"/>
                  <a:gd name="connsiteY8" fmla="*/ 239259 h 1444374"/>
                  <a:gd name="connsiteX9" fmla="*/ 1474339 w 2055817"/>
                  <a:gd name="connsiteY9" fmla="*/ 331885 h 1444374"/>
                  <a:gd name="connsiteX0" fmla="*/ 1462453 w 2043931"/>
                  <a:gd name="connsiteY0" fmla="*/ 286211 h 1398700"/>
                  <a:gd name="connsiteX1" fmla="*/ 1114679 w 2043931"/>
                  <a:gd name="connsiteY1" fmla="*/ 113647 h 1398700"/>
                  <a:gd name="connsiteX2" fmla="*/ 714351 w 2043931"/>
                  <a:gd name="connsiteY2" fmla="*/ 1496 h 1398700"/>
                  <a:gd name="connsiteX3" fmla="*/ 517119 w 2043931"/>
                  <a:gd name="connsiteY3" fmla="*/ 193185 h 1398700"/>
                  <a:gd name="connsiteX4" fmla="*/ 10248 w 2043931"/>
                  <a:gd name="connsiteY4" fmla="*/ 938738 h 1398700"/>
                  <a:gd name="connsiteX5" fmla="*/ 253384 w 2043931"/>
                  <a:gd name="connsiteY5" fmla="*/ 1316228 h 1398700"/>
                  <a:gd name="connsiteX6" fmla="*/ 1129854 w 2043931"/>
                  <a:gd name="connsiteY6" fmla="*/ 1376693 h 1398700"/>
                  <a:gd name="connsiteX7" fmla="*/ 1415323 w 2043931"/>
                  <a:gd name="connsiteY7" fmla="*/ 1027422 h 1398700"/>
                  <a:gd name="connsiteX8" fmla="*/ 1842033 w 2043931"/>
                  <a:gd name="connsiteY8" fmla="*/ 768713 h 1398700"/>
                  <a:gd name="connsiteX9" fmla="*/ 2026587 w 2043931"/>
                  <a:gd name="connsiteY9" fmla="*/ 193585 h 1398700"/>
                  <a:gd name="connsiteX10" fmla="*/ 1462453 w 2043931"/>
                  <a:gd name="connsiteY10" fmla="*/ 286211 h 1398700"/>
                  <a:gd name="connsiteX0" fmla="*/ 1452245 w 2033723"/>
                  <a:gd name="connsiteY0" fmla="*/ 286211 h 1398700"/>
                  <a:gd name="connsiteX1" fmla="*/ 1104471 w 2033723"/>
                  <a:gd name="connsiteY1" fmla="*/ 113647 h 1398700"/>
                  <a:gd name="connsiteX2" fmla="*/ 704143 w 2033723"/>
                  <a:gd name="connsiteY2" fmla="*/ 1496 h 1398700"/>
                  <a:gd name="connsiteX3" fmla="*/ 506911 w 2033723"/>
                  <a:gd name="connsiteY3" fmla="*/ 193185 h 1398700"/>
                  <a:gd name="connsiteX4" fmla="*/ 253890 w 2033723"/>
                  <a:gd name="connsiteY4" fmla="*/ 506030 h 1398700"/>
                  <a:gd name="connsiteX5" fmla="*/ 40 w 2033723"/>
                  <a:gd name="connsiteY5" fmla="*/ 938738 h 1398700"/>
                  <a:gd name="connsiteX6" fmla="*/ 243176 w 2033723"/>
                  <a:gd name="connsiteY6" fmla="*/ 1316228 h 1398700"/>
                  <a:gd name="connsiteX7" fmla="*/ 1119646 w 2033723"/>
                  <a:gd name="connsiteY7" fmla="*/ 1376693 h 1398700"/>
                  <a:gd name="connsiteX8" fmla="*/ 1405115 w 2033723"/>
                  <a:gd name="connsiteY8" fmla="*/ 1027422 h 1398700"/>
                  <a:gd name="connsiteX9" fmla="*/ 1831825 w 2033723"/>
                  <a:gd name="connsiteY9" fmla="*/ 768713 h 1398700"/>
                  <a:gd name="connsiteX10" fmla="*/ 2016379 w 2033723"/>
                  <a:gd name="connsiteY10" fmla="*/ 193585 h 1398700"/>
                  <a:gd name="connsiteX11" fmla="*/ 1452245 w 2033723"/>
                  <a:gd name="connsiteY11" fmla="*/ 286211 h 1398700"/>
                  <a:gd name="connsiteX0" fmla="*/ 1467373 w 2048851"/>
                  <a:gd name="connsiteY0" fmla="*/ 286211 h 1393064"/>
                  <a:gd name="connsiteX1" fmla="*/ 1119599 w 2048851"/>
                  <a:gd name="connsiteY1" fmla="*/ 113647 h 1393064"/>
                  <a:gd name="connsiteX2" fmla="*/ 719271 w 2048851"/>
                  <a:gd name="connsiteY2" fmla="*/ 1496 h 1393064"/>
                  <a:gd name="connsiteX3" fmla="*/ 522039 w 2048851"/>
                  <a:gd name="connsiteY3" fmla="*/ 193185 h 1393064"/>
                  <a:gd name="connsiteX4" fmla="*/ 269018 w 2048851"/>
                  <a:gd name="connsiteY4" fmla="*/ 506030 h 1393064"/>
                  <a:gd name="connsiteX5" fmla="*/ 15168 w 2048851"/>
                  <a:gd name="connsiteY5" fmla="*/ 938738 h 1393064"/>
                  <a:gd name="connsiteX6" fmla="*/ 53681 w 2048851"/>
                  <a:gd name="connsiteY6" fmla="*/ 1142327 h 1393064"/>
                  <a:gd name="connsiteX7" fmla="*/ 258304 w 2048851"/>
                  <a:gd name="connsiteY7" fmla="*/ 1316228 h 1393064"/>
                  <a:gd name="connsiteX8" fmla="*/ 1134774 w 2048851"/>
                  <a:gd name="connsiteY8" fmla="*/ 1376693 h 1393064"/>
                  <a:gd name="connsiteX9" fmla="*/ 1420243 w 2048851"/>
                  <a:gd name="connsiteY9" fmla="*/ 1027422 h 1393064"/>
                  <a:gd name="connsiteX10" fmla="*/ 1846953 w 2048851"/>
                  <a:gd name="connsiteY10" fmla="*/ 768713 h 1393064"/>
                  <a:gd name="connsiteX11" fmla="*/ 2031507 w 2048851"/>
                  <a:gd name="connsiteY11" fmla="*/ 193585 h 1393064"/>
                  <a:gd name="connsiteX12" fmla="*/ 1467373 w 2048851"/>
                  <a:gd name="connsiteY12" fmla="*/ 286211 h 1393064"/>
                  <a:gd name="connsiteX0" fmla="*/ 1467373 w 2048851"/>
                  <a:gd name="connsiteY0" fmla="*/ 286211 h 1399358"/>
                  <a:gd name="connsiteX1" fmla="*/ 1119599 w 2048851"/>
                  <a:gd name="connsiteY1" fmla="*/ 113647 h 1399358"/>
                  <a:gd name="connsiteX2" fmla="*/ 719271 w 2048851"/>
                  <a:gd name="connsiteY2" fmla="*/ 1496 h 1399358"/>
                  <a:gd name="connsiteX3" fmla="*/ 522039 w 2048851"/>
                  <a:gd name="connsiteY3" fmla="*/ 193185 h 1399358"/>
                  <a:gd name="connsiteX4" fmla="*/ 269018 w 2048851"/>
                  <a:gd name="connsiteY4" fmla="*/ 506030 h 1399358"/>
                  <a:gd name="connsiteX5" fmla="*/ 15168 w 2048851"/>
                  <a:gd name="connsiteY5" fmla="*/ 938738 h 1399358"/>
                  <a:gd name="connsiteX6" fmla="*/ 53681 w 2048851"/>
                  <a:gd name="connsiteY6" fmla="*/ 1142327 h 1399358"/>
                  <a:gd name="connsiteX7" fmla="*/ 258304 w 2048851"/>
                  <a:gd name="connsiteY7" fmla="*/ 1316228 h 1399358"/>
                  <a:gd name="connsiteX8" fmla="*/ 500505 w 2048851"/>
                  <a:gd name="connsiteY8" fmla="*/ 1359731 h 1399358"/>
                  <a:gd name="connsiteX9" fmla="*/ 1134774 w 2048851"/>
                  <a:gd name="connsiteY9" fmla="*/ 1376693 h 1399358"/>
                  <a:gd name="connsiteX10" fmla="*/ 1420243 w 2048851"/>
                  <a:gd name="connsiteY10" fmla="*/ 1027422 h 1399358"/>
                  <a:gd name="connsiteX11" fmla="*/ 1846953 w 2048851"/>
                  <a:gd name="connsiteY11" fmla="*/ 768713 h 1399358"/>
                  <a:gd name="connsiteX12" fmla="*/ 2031507 w 2048851"/>
                  <a:gd name="connsiteY12" fmla="*/ 193585 h 1399358"/>
                  <a:gd name="connsiteX13" fmla="*/ 1467373 w 2048851"/>
                  <a:gd name="connsiteY13" fmla="*/ 286211 h 1399358"/>
                  <a:gd name="connsiteX0" fmla="*/ 1467373 w 2048851"/>
                  <a:gd name="connsiteY0" fmla="*/ 286211 h 1408961"/>
                  <a:gd name="connsiteX1" fmla="*/ 1119599 w 2048851"/>
                  <a:gd name="connsiteY1" fmla="*/ 113647 h 1408961"/>
                  <a:gd name="connsiteX2" fmla="*/ 719271 w 2048851"/>
                  <a:gd name="connsiteY2" fmla="*/ 1496 h 1408961"/>
                  <a:gd name="connsiteX3" fmla="*/ 522039 w 2048851"/>
                  <a:gd name="connsiteY3" fmla="*/ 193185 h 1408961"/>
                  <a:gd name="connsiteX4" fmla="*/ 269018 w 2048851"/>
                  <a:gd name="connsiteY4" fmla="*/ 506030 h 1408961"/>
                  <a:gd name="connsiteX5" fmla="*/ 15168 w 2048851"/>
                  <a:gd name="connsiteY5" fmla="*/ 938738 h 1408961"/>
                  <a:gd name="connsiteX6" fmla="*/ 53681 w 2048851"/>
                  <a:gd name="connsiteY6" fmla="*/ 1142327 h 1408961"/>
                  <a:gd name="connsiteX7" fmla="*/ 258304 w 2048851"/>
                  <a:gd name="connsiteY7" fmla="*/ 1316228 h 1408961"/>
                  <a:gd name="connsiteX8" fmla="*/ 500505 w 2048851"/>
                  <a:gd name="connsiteY8" fmla="*/ 1359731 h 1408961"/>
                  <a:gd name="connsiteX9" fmla="*/ 775060 w 2048851"/>
                  <a:gd name="connsiteY9" fmla="*/ 1391546 h 1408961"/>
                  <a:gd name="connsiteX10" fmla="*/ 1134774 w 2048851"/>
                  <a:gd name="connsiteY10" fmla="*/ 1376693 h 1408961"/>
                  <a:gd name="connsiteX11" fmla="*/ 1420243 w 2048851"/>
                  <a:gd name="connsiteY11" fmla="*/ 1027422 h 1408961"/>
                  <a:gd name="connsiteX12" fmla="*/ 1846953 w 2048851"/>
                  <a:gd name="connsiteY12" fmla="*/ 768713 h 1408961"/>
                  <a:gd name="connsiteX13" fmla="*/ 2031507 w 2048851"/>
                  <a:gd name="connsiteY13" fmla="*/ 193585 h 1408961"/>
                  <a:gd name="connsiteX14" fmla="*/ 1467373 w 2048851"/>
                  <a:gd name="connsiteY14" fmla="*/ 286211 h 1408961"/>
                  <a:gd name="connsiteX0" fmla="*/ 1467373 w 2048851"/>
                  <a:gd name="connsiteY0" fmla="*/ 286211 h 1399496"/>
                  <a:gd name="connsiteX1" fmla="*/ 1119599 w 2048851"/>
                  <a:gd name="connsiteY1" fmla="*/ 113647 h 1399496"/>
                  <a:gd name="connsiteX2" fmla="*/ 719271 w 2048851"/>
                  <a:gd name="connsiteY2" fmla="*/ 1496 h 1399496"/>
                  <a:gd name="connsiteX3" fmla="*/ 522039 w 2048851"/>
                  <a:gd name="connsiteY3" fmla="*/ 193185 h 1399496"/>
                  <a:gd name="connsiteX4" fmla="*/ 269018 w 2048851"/>
                  <a:gd name="connsiteY4" fmla="*/ 506030 h 1399496"/>
                  <a:gd name="connsiteX5" fmla="*/ 15168 w 2048851"/>
                  <a:gd name="connsiteY5" fmla="*/ 938738 h 1399496"/>
                  <a:gd name="connsiteX6" fmla="*/ 53681 w 2048851"/>
                  <a:gd name="connsiteY6" fmla="*/ 1142327 h 1399496"/>
                  <a:gd name="connsiteX7" fmla="*/ 258304 w 2048851"/>
                  <a:gd name="connsiteY7" fmla="*/ 1316228 h 1399496"/>
                  <a:gd name="connsiteX8" fmla="*/ 500505 w 2048851"/>
                  <a:gd name="connsiteY8" fmla="*/ 1359731 h 1399496"/>
                  <a:gd name="connsiteX9" fmla="*/ 775060 w 2048851"/>
                  <a:gd name="connsiteY9" fmla="*/ 1391546 h 1399496"/>
                  <a:gd name="connsiteX10" fmla="*/ 1134774 w 2048851"/>
                  <a:gd name="connsiteY10" fmla="*/ 1376693 h 1399496"/>
                  <a:gd name="connsiteX11" fmla="*/ 1302636 w 2048851"/>
                  <a:gd name="connsiteY11" fmla="*/ 1163539 h 1399496"/>
                  <a:gd name="connsiteX12" fmla="*/ 1420243 w 2048851"/>
                  <a:gd name="connsiteY12" fmla="*/ 1027422 h 1399496"/>
                  <a:gd name="connsiteX13" fmla="*/ 1846953 w 2048851"/>
                  <a:gd name="connsiteY13" fmla="*/ 768713 h 1399496"/>
                  <a:gd name="connsiteX14" fmla="*/ 2031507 w 2048851"/>
                  <a:gd name="connsiteY14" fmla="*/ 193585 h 1399496"/>
                  <a:gd name="connsiteX15" fmla="*/ 1467373 w 2048851"/>
                  <a:gd name="connsiteY15" fmla="*/ 286211 h 1399496"/>
                  <a:gd name="connsiteX0" fmla="*/ 1467373 w 2044708"/>
                  <a:gd name="connsiteY0" fmla="*/ 286211 h 1399496"/>
                  <a:gd name="connsiteX1" fmla="*/ 1119599 w 2044708"/>
                  <a:gd name="connsiteY1" fmla="*/ 113647 h 1399496"/>
                  <a:gd name="connsiteX2" fmla="*/ 719271 w 2044708"/>
                  <a:gd name="connsiteY2" fmla="*/ 1496 h 1399496"/>
                  <a:gd name="connsiteX3" fmla="*/ 522039 w 2044708"/>
                  <a:gd name="connsiteY3" fmla="*/ 193185 h 1399496"/>
                  <a:gd name="connsiteX4" fmla="*/ 269018 w 2044708"/>
                  <a:gd name="connsiteY4" fmla="*/ 506030 h 1399496"/>
                  <a:gd name="connsiteX5" fmla="*/ 15168 w 2044708"/>
                  <a:gd name="connsiteY5" fmla="*/ 938738 h 1399496"/>
                  <a:gd name="connsiteX6" fmla="*/ 53681 w 2044708"/>
                  <a:gd name="connsiteY6" fmla="*/ 1142327 h 1399496"/>
                  <a:gd name="connsiteX7" fmla="*/ 258304 w 2044708"/>
                  <a:gd name="connsiteY7" fmla="*/ 1316228 h 1399496"/>
                  <a:gd name="connsiteX8" fmla="*/ 500505 w 2044708"/>
                  <a:gd name="connsiteY8" fmla="*/ 1359731 h 1399496"/>
                  <a:gd name="connsiteX9" fmla="*/ 775060 w 2044708"/>
                  <a:gd name="connsiteY9" fmla="*/ 1391546 h 1399496"/>
                  <a:gd name="connsiteX10" fmla="*/ 1134774 w 2044708"/>
                  <a:gd name="connsiteY10" fmla="*/ 1376693 h 1399496"/>
                  <a:gd name="connsiteX11" fmla="*/ 1302636 w 2044708"/>
                  <a:gd name="connsiteY11" fmla="*/ 1163539 h 1399496"/>
                  <a:gd name="connsiteX12" fmla="*/ 1420243 w 2044708"/>
                  <a:gd name="connsiteY12" fmla="*/ 1027422 h 1399496"/>
                  <a:gd name="connsiteX13" fmla="*/ 1631025 w 2044708"/>
                  <a:gd name="connsiteY13" fmla="*/ 919626 h 1399496"/>
                  <a:gd name="connsiteX14" fmla="*/ 1846953 w 2044708"/>
                  <a:gd name="connsiteY14" fmla="*/ 768713 h 1399496"/>
                  <a:gd name="connsiteX15" fmla="*/ 2031507 w 2044708"/>
                  <a:gd name="connsiteY15" fmla="*/ 193585 h 1399496"/>
                  <a:gd name="connsiteX16" fmla="*/ 1467373 w 2044708"/>
                  <a:gd name="connsiteY16" fmla="*/ 286211 h 1399496"/>
                  <a:gd name="connsiteX0" fmla="*/ 1467373 w 2062946"/>
                  <a:gd name="connsiteY0" fmla="*/ 286211 h 1399496"/>
                  <a:gd name="connsiteX1" fmla="*/ 1119599 w 2062946"/>
                  <a:gd name="connsiteY1" fmla="*/ 113647 h 1399496"/>
                  <a:gd name="connsiteX2" fmla="*/ 719271 w 2062946"/>
                  <a:gd name="connsiteY2" fmla="*/ 1496 h 1399496"/>
                  <a:gd name="connsiteX3" fmla="*/ 522039 w 2062946"/>
                  <a:gd name="connsiteY3" fmla="*/ 193185 h 1399496"/>
                  <a:gd name="connsiteX4" fmla="*/ 269018 w 2062946"/>
                  <a:gd name="connsiteY4" fmla="*/ 506030 h 1399496"/>
                  <a:gd name="connsiteX5" fmla="*/ 15168 w 2062946"/>
                  <a:gd name="connsiteY5" fmla="*/ 938738 h 1399496"/>
                  <a:gd name="connsiteX6" fmla="*/ 53681 w 2062946"/>
                  <a:gd name="connsiteY6" fmla="*/ 1142327 h 1399496"/>
                  <a:gd name="connsiteX7" fmla="*/ 258304 w 2062946"/>
                  <a:gd name="connsiteY7" fmla="*/ 1316228 h 1399496"/>
                  <a:gd name="connsiteX8" fmla="*/ 500505 w 2062946"/>
                  <a:gd name="connsiteY8" fmla="*/ 1359731 h 1399496"/>
                  <a:gd name="connsiteX9" fmla="*/ 775060 w 2062946"/>
                  <a:gd name="connsiteY9" fmla="*/ 1391546 h 1399496"/>
                  <a:gd name="connsiteX10" fmla="*/ 1134774 w 2062946"/>
                  <a:gd name="connsiteY10" fmla="*/ 1376693 h 1399496"/>
                  <a:gd name="connsiteX11" fmla="*/ 1302636 w 2062946"/>
                  <a:gd name="connsiteY11" fmla="*/ 1163539 h 1399496"/>
                  <a:gd name="connsiteX12" fmla="*/ 1420243 w 2062946"/>
                  <a:gd name="connsiteY12" fmla="*/ 1027422 h 1399496"/>
                  <a:gd name="connsiteX13" fmla="*/ 1631025 w 2062946"/>
                  <a:gd name="connsiteY13" fmla="*/ 919626 h 1399496"/>
                  <a:gd name="connsiteX14" fmla="*/ 1846953 w 2062946"/>
                  <a:gd name="connsiteY14" fmla="*/ 768713 h 1399496"/>
                  <a:gd name="connsiteX15" fmla="*/ 1975566 w 2062946"/>
                  <a:gd name="connsiteY15" fmla="*/ 500730 h 1399496"/>
                  <a:gd name="connsiteX16" fmla="*/ 2031507 w 2062946"/>
                  <a:gd name="connsiteY16" fmla="*/ 193585 h 1399496"/>
                  <a:gd name="connsiteX17" fmla="*/ 1467373 w 2062946"/>
                  <a:gd name="connsiteY17" fmla="*/ 286211 h 1399496"/>
                  <a:gd name="connsiteX0" fmla="*/ 1467373 w 2043551"/>
                  <a:gd name="connsiteY0" fmla="*/ 286211 h 1399496"/>
                  <a:gd name="connsiteX1" fmla="*/ 1119599 w 2043551"/>
                  <a:gd name="connsiteY1" fmla="*/ 113647 h 1399496"/>
                  <a:gd name="connsiteX2" fmla="*/ 719271 w 2043551"/>
                  <a:gd name="connsiteY2" fmla="*/ 1496 h 1399496"/>
                  <a:gd name="connsiteX3" fmla="*/ 522039 w 2043551"/>
                  <a:gd name="connsiteY3" fmla="*/ 193185 h 1399496"/>
                  <a:gd name="connsiteX4" fmla="*/ 269018 w 2043551"/>
                  <a:gd name="connsiteY4" fmla="*/ 506030 h 1399496"/>
                  <a:gd name="connsiteX5" fmla="*/ 15168 w 2043551"/>
                  <a:gd name="connsiteY5" fmla="*/ 938738 h 1399496"/>
                  <a:gd name="connsiteX6" fmla="*/ 53681 w 2043551"/>
                  <a:gd name="connsiteY6" fmla="*/ 1142327 h 1399496"/>
                  <a:gd name="connsiteX7" fmla="*/ 258304 w 2043551"/>
                  <a:gd name="connsiteY7" fmla="*/ 1316228 h 1399496"/>
                  <a:gd name="connsiteX8" fmla="*/ 500505 w 2043551"/>
                  <a:gd name="connsiteY8" fmla="*/ 1359731 h 1399496"/>
                  <a:gd name="connsiteX9" fmla="*/ 775060 w 2043551"/>
                  <a:gd name="connsiteY9" fmla="*/ 1391546 h 1399496"/>
                  <a:gd name="connsiteX10" fmla="*/ 1134774 w 2043551"/>
                  <a:gd name="connsiteY10" fmla="*/ 1376693 h 1399496"/>
                  <a:gd name="connsiteX11" fmla="*/ 1302636 w 2043551"/>
                  <a:gd name="connsiteY11" fmla="*/ 1163539 h 1399496"/>
                  <a:gd name="connsiteX12" fmla="*/ 1420243 w 2043551"/>
                  <a:gd name="connsiteY12" fmla="*/ 1027422 h 1399496"/>
                  <a:gd name="connsiteX13" fmla="*/ 1631025 w 2043551"/>
                  <a:gd name="connsiteY13" fmla="*/ 919626 h 1399496"/>
                  <a:gd name="connsiteX14" fmla="*/ 1846953 w 2043551"/>
                  <a:gd name="connsiteY14" fmla="*/ 768713 h 1399496"/>
                  <a:gd name="connsiteX15" fmla="*/ 1975566 w 2043551"/>
                  <a:gd name="connsiteY15" fmla="*/ 500730 h 1399496"/>
                  <a:gd name="connsiteX16" fmla="*/ 2031507 w 2043551"/>
                  <a:gd name="connsiteY16" fmla="*/ 193585 h 1399496"/>
                  <a:gd name="connsiteX17" fmla="*/ 1744079 w 2043551"/>
                  <a:gd name="connsiteY17" fmla="*/ 246211 h 1399496"/>
                  <a:gd name="connsiteX18" fmla="*/ 1467373 w 2043551"/>
                  <a:gd name="connsiteY18" fmla="*/ 286211 h 1399496"/>
                  <a:gd name="connsiteX0" fmla="*/ 1467373 w 2043551"/>
                  <a:gd name="connsiteY0" fmla="*/ 286027 h 1399312"/>
                  <a:gd name="connsiteX1" fmla="*/ 1270336 w 2043551"/>
                  <a:gd name="connsiteY1" fmla="*/ 208910 h 1399312"/>
                  <a:gd name="connsiteX2" fmla="*/ 1119599 w 2043551"/>
                  <a:gd name="connsiteY2" fmla="*/ 113463 h 1399312"/>
                  <a:gd name="connsiteX3" fmla="*/ 719271 w 2043551"/>
                  <a:gd name="connsiteY3" fmla="*/ 1312 h 1399312"/>
                  <a:gd name="connsiteX4" fmla="*/ 522039 w 2043551"/>
                  <a:gd name="connsiteY4" fmla="*/ 193001 h 1399312"/>
                  <a:gd name="connsiteX5" fmla="*/ 269018 w 2043551"/>
                  <a:gd name="connsiteY5" fmla="*/ 505846 h 1399312"/>
                  <a:gd name="connsiteX6" fmla="*/ 15168 w 2043551"/>
                  <a:gd name="connsiteY6" fmla="*/ 938554 h 1399312"/>
                  <a:gd name="connsiteX7" fmla="*/ 53681 w 2043551"/>
                  <a:gd name="connsiteY7" fmla="*/ 1142143 h 1399312"/>
                  <a:gd name="connsiteX8" fmla="*/ 258304 w 2043551"/>
                  <a:gd name="connsiteY8" fmla="*/ 1316044 h 1399312"/>
                  <a:gd name="connsiteX9" fmla="*/ 500505 w 2043551"/>
                  <a:gd name="connsiteY9" fmla="*/ 1359547 h 1399312"/>
                  <a:gd name="connsiteX10" fmla="*/ 775060 w 2043551"/>
                  <a:gd name="connsiteY10" fmla="*/ 1391362 h 1399312"/>
                  <a:gd name="connsiteX11" fmla="*/ 1134774 w 2043551"/>
                  <a:gd name="connsiteY11" fmla="*/ 1376509 h 1399312"/>
                  <a:gd name="connsiteX12" fmla="*/ 1302636 w 2043551"/>
                  <a:gd name="connsiteY12" fmla="*/ 1163355 h 1399312"/>
                  <a:gd name="connsiteX13" fmla="*/ 1420243 w 2043551"/>
                  <a:gd name="connsiteY13" fmla="*/ 1027238 h 1399312"/>
                  <a:gd name="connsiteX14" fmla="*/ 1631025 w 2043551"/>
                  <a:gd name="connsiteY14" fmla="*/ 919442 h 1399312"/>
                  <a:gd name="connsiteX15" fmla="*/ 1846953 w 2043551"/>
                  <a:gd name="connsiteY15" fmla="*/ 768529 h 1399312"/>
                  <a:gd name="connsiteX16" fmla="*/ 1975566 w 2043551"/>
                  <a:gd name="connsiteY16" fmla="*/ 500546 h 1399312"/>
                  <a:gd name="connsiteX17" fmla="*/ 2031507 w 2043551"/>
                  <a:gd name="connsiteY17" fmla="*/ 193401 h 1399312"/>
                  <a:gd name="connsiteX18" fmla="*/ 1744079 w 2043551"/>
                  <a:gd name="connsiteY18" fmla="*/ 246027 h 1399312"/>
                  <a:gd name="connsiteX19" fmla="*/ 1467373 w 2043551"/>
                  <a:gd name="connsiteY19" fmla="*/ 286027 h 1399312"/>
                  <a:gd name="connsiteX0" fmla="*/ 1467373 w 2043551"/>
                  <a:gd name="connsiteY0" fmla="*/ 286027 h 1399312"/>
                  <a:gd name="connsiteX1" fmla="*/ 1313404 w 2043551"/>
                  <a:gd name="connsiteY1" fmla="*/ 235422 h 1399312"/>
                  <a:gd name="connsiteX2" fmla="*/ 1119599 w 2043551"/>
                  <a:gd name="connsiteY2" fmla="*/ 113463 h 1399312"/>
                  <a:gd name="connsiteX3" fmla="*/ 719271 w 2043551"/>
                  <a:gd name="connsiteY3" fmla="*/ 1312 h 1399312"/>
                  <a:gd name="connsiteX4" fmla="*/ 522039 w 2043551"/>
                  <a:gd name="connsiteY4" fmla="*/ 193001 h 1399312"/>
                  <a:gd name="connsiteX5" fmla="*/ 269018 w 2043551"/>
                  <a:gd name="connsiteY5" fmla="*/ 505846 h 1399312"/>
                  <a:gd name="connsiteX6" fmla="*/ 15168 w 2043551"/>
                  <a:gd name="connsiteY6" fmla="*/ 938554 h 1399312"/>
                  <a:gd name="connsiteX7" fmla="*/ 53681 w 2043551"/>
                  <a:gd name="connsiteY7" fmla="*/ 1142143 h 1399312"/>
                  <a:gd name="connsiteX8" fmla="*/ 258304 w 2043551"/>
                  <a:gd name="connsiteY8" fmla="*/ 1316044 h 1399312"/>
                  <a:gd name="connsiteX9" fmla="*/ 500505 w 2043551"/>
                  <a:gd name="connsiteY9" fmla="*/ 1359547 h 1399312"/>
                  <a:gd name="connsiteX10" fmla="*/ 775060 w 2043551"/>
                  <a:gd name="connsiteY10" fmla="*/ 1391362 h 1399312"/>
                  <a:gd name="connsiteX11" fmla="*/ 1134774 w 2043551"/>
                  <a:gd name="connsiteY11" fmla="*/ 1376509 h 1399312"/>
                  <a:gd name="connsiteX12" fmla="*/ 1302636 w 2043551"/>
                  <a:gd name="connsiteY12" fmla="*/ 1163355 h 1399312"/>
                  <a:gd name="connsiteX13" fmla="*/ 1420243 w 2043551"/>
                  <a:gd name="connsiteY13" fmla="*/ 1027238 h 1399312"/>
                  <a:gd name="connsiteX14" fmla="*/ 1631025 w 2043551"/>
                  <a:gd name="connsiteY14" fmla="*/ 919442 h 1399312"/>
                  <a:gd name="connsiteX15" fmla="*/ 1846953 w 2043551"/>
                  <a:gd name="connsiteY15" fmla="*/ 768529 h 1399312"/>
                  <a:gd name="connsiteX16" fmla="*/ 1975566 w 2043551"/>
                  <a:gd name="connsiteY16" fmla="*/ 500546 h 1399312"/>
                  <a:gd name="connsiteX17" fmla="*/ 2031507 w 2043551"/>
                  <a:gd name="connsiteY17" fmla="*/ 193401 h 1399312"/>
                  <a:gd name="connsiteX18" fmla="*/ 1744079 w 2043551"/>
                  <a:gd name="connsiteY18" fmla="*/ 246027 h 1399312"/>
                  <a:gd name="connsiteX19" fmla="*/ 1467373 w 2043551"/>
                  <a:gd name="connsiteY19" fmla="*/ 286027 h 1399312"/>
                  <a:gd name="connsiteX0" fmla="*/ 1467373 w 2043551"/>
                  <a:gd name="connsiteY0" fmla="*/ 319381 h 1432666"/>
                  <a:gd name="connsiteX1" fmla="*/ 1313404 w 2043551"/>
                  <a:gd name="connsiteY1" fmla="*/ 268776 h 1432666"/>
                  <a:gd name="connsiteX2" fmla="*/ 1270335 w 2043551"/>
                  <a:gd name="connsiteY2" fmla="*/ 19558 h 1432666"/>
                  <a:gd name="connsiteX3" fmla="*/ 719271 w 2043551"/>
                  <a:gd name="connsiteY3" fmla="*/ 34666 h 1432666"/>
                  <a:gd name="connsiteX4" fmla="*/ 522039 w 2043551"/>
                  <a:gd name="connsiteY4" fmla="*/ 226355 h 1432666"/>
                  <a:gd name="connsiteX5" fmla="*/ 269018 w 2043551"/>
                  <a:gd name="connsiteY5" fmla="*/ 539200 h 1432666"/>
                  <a:gd name="connsiteX6" fmla="*/ 15168 w 2043551"/>
                  <a:gd name="connsiteY6" fmla="*/ 971908 h 1432666"/>
                  <a:gd name="connsiteX7" fmla="*/ 53681 w 2043551"/>
                  <a:gd name="connsiteY7" fmla="*/ 1175497 h 1432666"/>
                  <a:gd name="connsiteX8" fmla="*/ 258304 w 2043551"/>
                  <a:gd name="connsiteY8" fmla="*/ 1349398 h 1432666"/>
                  <a:gd name="connsiteX9" fmla="*/ 500505 w 2043551"/>
                  <a:gd name="connsiteY9" fmla="*/ 1392901 h 1432666"/>
                  <a:gd name="connsiteX10" fmla="*/ 775060 w 2043551"/>
                  <a:gd name="connsiteY10" fmla="*/ 1424716 h 1432666"/>
                  <a:gd name="connsiteX11" fmla="*/ 1134774 w 2043551"/>
                  <a:gd name="connsiteY11" fmla="*/ 1409863 h 1432666"/>
                  <a:gd name="connsiteX12" fmla="*/ 1302636 w 2043551"/>
                  <a:gd name="connsiteY12" fmla="*/ 1196709 h 1432666"/>
                  <a:gd name="connsiteX13" fmla="*/ 1420243 w 2043551"/>
                  <a:gd name="connsiteY13" fmla="*/ 1060592 h 1432666"/>
                  <a:gd name="connsiteX14" fmla="*/ 1631025 w 2043551"/>
                  <a:gd name="connsiteY14" fmla="*/ 952796 h 1432666"/>
                  <a:gd name="connsiteX15" fmla="*/ 1846953 w 2043551"/>
                  <a:gd name="connsiteY15" fmla="*/ 801883 h 1432666"/>
                  <a:gd name="connsiteX16" fmla="*/ 1975566 w 2043551"/>
                  <a:gd name="connsiteY16" fmla="*/ 533900 h 1432666"/>
                  <a:gd name="connsiteX17" fmla="*/ 2031507 w 2043551"/>
                  <a:gd name="connsiteY17" fmla="*/ 226755 h 1432666"/>
                  <a:gd name="connsiteX18" fmla="*/ 1744079 w 2043551"/>
                  <a:gd name="connsiteY18" fmla="*/ 279381 h 1432666"/>
                  <a:gd name="connsiteX19" fmla="*/ 1467373 w 2043551"/>
                  <a:gd name="connsiteY19" fmla="*/ 319381 h 1432666"/>
                  <a:gd name="connsiteX0" fmla="*/ 1467373 w 2043551"/>
                  <a:gd name="connsiteY0" fmla="*/ 325473 h 1438758"/>
                  <a:gd name="connsiteX1" fmla="*/ 1313404 w 2043551"/>
                  <a:gd name="connsiteY1" fmla="*/ 274868 h 1438758"/>
                  <a:gd name="connsiteX2" fmla="*/ 1270335 w 2043551"/>
                  <a:gd name="connsiteY2" fmla="*/ 25650 h 1438758"/>
                  <a:gd name="connsiteX3" fmla="*/ 990398 w 2043551"/>
                  <a:gd name="connsiteY3" fmla="*/ 9744 h 1438758"/>
                  <a:gd name="connsiteX4" fmla="*/ 719271 w 2043551"/>
                  <a:gd name="connsiteY4" fmla="*/ 40758 h 1438758"/>
                  <a:gd name="connsiteX5" fmla="*/ 522039 w 2043551"/>
                  <a:gd name="connsiteY5" fmla="*/ 232447 h 1438758"/>
                  <a:gd name="connsiteX6" fmla="*/ 269018 w 2043551"/>
                  <a:gd name="connsiteY6" fmla="*/ 545292 h 1438758"/>
                  <a:gd name="connsiteX7" fmla="*/ 15168 w 2043551"/>
                  <a:gd name="connsiteY7" fmla="*/ 978000 h 1438758"/>
                  <a:gd name="connsiteX8" fmla="*/ 53681 w 2043551"/>
                  <a:gd name="connsiteY8" fmla="*/ 1181589 h 1438758"/>
                  <a:gd name="connsiteX9" fmla="*/ 258304 w 2043551"/>
                  <a:gd name="connsiteY9" fmla="*/ 1355490 h 1438758"/>
                  <a:gd name="connsiteX10" fmla="*/ 500505 w 2043551"/>
                  <a:gd name="connsiteY10" fmla="*/ 1398993 h 1438758"/>
                  <a:gd name="connsiteX11" fmla="*/ 775060 w 2043551"/>
                  <a:gd name="connsiteY11" fmla="*/ 1430808 h 1438758"/>
                  <a:gd name="connsiteX12" fmla="*/ 1134774 w 2043551"/>
                  <a:gd name="connsiteY12" fmla="*/ 1415955 h 1438758"/>
                  <a:gd name="connsiteX13" fmla="*/ 1302636 w 2043551"/>
                  <a:gd name="connsiteY13" fmla="*/ 1202801 h 1438758"/>
                  <a:gd name="connsiteX14" fmla="*/ 1420243 w 2043551"/>
                  <a:gd name="connsiteY14" fmla="*/ 1066684 h 1438758"/>
                  <a:gd name="connsiteX15" fmla="*/ 1631025 w 2043551"/>
                  <a:gd name="connsiteY15" fmla="*/ 958888 h 1438758"/>
                  <a:gd name="connsiteX16" fmla="*/ 1846953 w 2043551"/>
                  <a:gd name="connsiteY16" fmla="*/ 807975 h 1438758"/>
                  <a:gd name="connsiteX17" fmla="*/ 1975566 w 2043551"/>
                  <a:gd name="connsiteY17" fmla="*/ 539992 h 1438758"/>
                  <a:gd name="connsiteX18" fmla="*/ 2031507 w 2043551"/>
                  <a:gd name="connsiteY18" fmla="*/ 232847 h 1438758"/>
                  <a:gd name="connsiteX19" fmla="*/ 1744079 w 2043551"/>
                  <a:gd name="connsiteY19" fmla="*/ 285473 h 1438758"/>
                  <a:gd name="connsiteX20" fmla="*/ 1467373 w 2043551"/>
                  <a:gd name="connsiteY20" fmla="*/ 325473 h 1438758"/>
                  <a:gd name="connsiteX0" fmla="*/ 1467373 w 2043551"/>
                  <a:gd name="connsiteY0" fmla="*/ 306999 h 1420284"/>
                  <a:gd name="connsiteX1" fmla="*/ 1313404 w 2043551"/>
                  <a:gd name="connsiteY1" fmla="*/ 256394 h 1420284"/>
                  <a:gd name="connsiteX2" fmla="*/ 1270335 w 2043551"/>
                  <a:gd name="connsiteY2" fmla="*/ 7176 h 1420284"/>
                  <a:gd name="connsiteX3" fmla="*/ 1092683 w 2043551"/>
                  <a:gd name="connsiteY3" fmla="*/ 139739 h 1420284"/>
                  <a:gd name="connsiteX4" fmla="*/ 719271 w 2043551"/>
                  <a:gd name="connsiteY4" fmla="*/ 22284 h 1420284"/>
                  <a:gd name="connsiteX5" fmla="*/ 522039 w 2043551"/>
                  <a:gd name="connsiteY5" fmla="*/ 213973 h 1420284"/>
                  <a:gd name="connsiteX6" fmla="*/ 269018 w 2043551"/>
                  <a:gd name="connsiteY6" fmla="*/ 526818 h 1420284"/>
                  <a:gd name="connsiteX7" fmla="*/ 15168 w 2043551"/>
                  <a:gd name="connsiteY7" fmla="*/ 959526 h 1420284"/>
                  <a:gd name="connsiteX8" fmla="*/ 53681 w 2043551"/>
                  <a:gd name="connsiteY8" fmla="*/ 1163115 h 1420284"/>
                  <a:gd name="connsiteX9" fmla="*/ 258304 w 2043551"/>
                  <a:gd name="connsiteY9" fmla="*/ 1337016 h 1420284"/>
                  <a:gd name="connsiteX10" fmla="*/ 500505 w 2043551"/>
                  <a:gd name="connsiteY10" fmla="*/ 1380519 h 1420284"/>
                  <a:gd name="connsiteX11" fmla="*/ 775060 w 2043551"/>
                  <a:gd name="connsiteY11" fmla="*/ 1412334 h 1420284"/>
                  <a:gd name="connsiteX12" fmla="*/ 1134774 w 2043551"/>
                  <a:gd name="connsiteY12" fmla="*/ 1397481 h 1420284"/>
                  <a:gd name="connsiteX13" fmla="*/ 1302636 w 2043551"/>
                  <a:gd name="connsiteY13" fmla="*/ 1184327 h 1420284"/>
                  <a:gd name="connsiteX14" fmla="*/ 1420243 w 2043551"/>
                  <a:gd name="connsiteY14" fmla="*/ 1048210 h 1420284"/>
                  <a:gd name="connsiteX15" fmla="*/ 1631025 w 2043551"/>
                  <a:gd name="connsiteY15" fmla="*/ 940414 h 1420284"/>
                  <a:gd name="connsiteX16" fmla="*/ 1846953 w 2043551"/>
                  <a:gd name="connsiteY16" fmla="*/ 789501 h 1420284"/>
                  <a:gd name="connsiteX17" fmla="*/ 1975566 w 2043551"/>
                  <a:gd name="connsiteY17" fmla="*/ 521518 h 1420284"/>
                  <a:gd name="connsiteX18" fmla="*/ 2031507 w 2043551"/>
                  <a:gd name="connsiteY18" fmla="*/ 214373 h 1420284"/>
                  <a:gd name="connsiteX19" fmla="*/ 1744079 w 2043551"/>
                  <a:gd name="connsiteY19" fmla="*/ 266999 h 1420284"/>
                  <a:gd name="connsiteX20" fmla="*/ 1467373 w 2043551"/>
                  <a:gd name="connsiteY20" fmla="*/ 306999 h 1420284"/>
                  <a:gd name="connsiteX0" fmla="*/ 1467373 w 2043551"/>
                  <a:gd name="connsiteY0" fmla="*/ 322106 h 1435391"/>
                  <a:gd name="connsiteX1" fmla="*/ 1313404 w 2043551"/>
                  <a:gd name="connsiteY1" fmla="*/ 271501 h 1435391"/>
                  <a:gd name="connsiteX2" fmla="*/ 1270335 w 2043551"/>
                  <a:gd name="connsiteY2" fmla="*/ 22283 h 1435391"/>
                  <a:gd name="connsiteX3" fmla="*/ 1092683 w 2043551"/>
                  <a:gd name="connsiteY3" fmla="*/ 154846 h 1435391"/>
                  <a:gd name="connsiteX4" fmla="*/ 719271 w 2043551"/>
                  <a:gd name="connsiteY4" fmla="*/ 37391 h 1435391"/>
                  <a:gd name="connsiteX5" fmla="*/ 522039 w 2043551"/>
                  <a:gd name="connsiteY5" fmla="*/ 229080 h 1435391"/>
                  <a:gd name="connsiteX6" fmla="*/ 269018 w 2043551"/>
                  <a:gd name="connsiteY6" fmla="*/ 541925 h 1435391"/>
                  <a:gd name="connsiteX7" fmla="*/ 15168 w 2043551"/>
                  <a:gd name="connsiteY7" fmla="*/ 974633 h 1435391"/>
                  <a:gd name="connsiteX8" fmla="*/ 53681 w 2043551"/>
                  <a:gd name="connsiteY8" fmla="*/ 1178222 h 1435391"/>
                  <a:gd name="connsiteX9" fmla="*/ 258304 w 2043551"/>
                  <a:gd name="connsiteY9" fmla="*/ 1352123 h 1435391"/>
                  <a:gd name="connsiteX10" fmla="*/ 500505 w 2043551"/>
                  <a:gd name="connsiteY10" fmla="*/ 1395626 h 1435391"/>
                  <a:gd name="connsiteX11" fmla="*/ 775060 w 2043551"/>
                  <a:gd name="connsiteY11" fmla="*/ 1427441 h 1435391"/>
                  <a:gd name="connsiteX12" fmla="*/ 1134774 w 2043551"/>
                  <a:gd name="connsiteY12" fmla="*/ 1412588 h 1435391"/>
                  <a:gd name="connsiteX13" fmla="*/ 1302636 w 2043551"/>
                  <a:gd name="connsiteY13" fmla="*/ 1199434 h 1435391"/>
                  <a:gd name="connsiteX14" fmla="*/ 1420243 w 2043551"/>
                  <a:gd name="connsiteY14" fmla="*/ 1063317 h 1435391"/>
                  <a:gd name="connsiteX15" fmla="*/ 1631025 w 2043551"/>
                  <a:gd name="connsiteY15" fmla="*/ 955521 h 1435391"/>
                  <a:gd name="connsiteX16" fmla="*/ 1846953 w 2043551"/>
                  <a:gd name="connsiteY16" fmla="*/ 804608 h 1435391"/>
                  <a:gd name="connsiteX17" fmla="*/ 1975566 w 2043551"/>
                  <a:gd name="connsiteY17" fmla="*/ 536625 h 1435391"/>
                  <a:gd name="connsiteX18" fmla="*/ 2031507 w 2043551"/>
                  <a:gd name="connsiteY18" fmla="*/ 229480 h 1435391"/>
                  <a:gd name="connsiteX19" fmla="*/ 1744079 w 2043551"/>
                  <a:gd name="connsiteY19" fmla="*/ 282106 h 1435391"/>
                  <a:gd name="connsiteX20" fmla="*/ 1467373 w 2043551"/>
                  <a:gd name="connsiteY20" fmla="*/ 322106 h 1435391"/>
                  <a:gd name="connsiteX0" fmla="*/ 1467373 w 2043551"/>
                  <a:gd name="connsiteY0" fmla="*/ 321357 h 1434642"/>
                  <a:gd name="connsiteX1" fmla="*/ 1313404 w 2043551"/>
                  <a:gd name="connsiteY1" fmla="*/ 270752 h 1434642"/>
                  <a:gd name="connsiteX2" fmla="*/ 1270335 w 2043551"/>
                  <a:gd name="connsiteY2" fmla="*/ 21534 h 1434642"/>
                  <a:gd name="connsiteX3" fmla="*/ 1092683 w 2043551"/>
                  <a:gd name="connsiteY3" fmla="*/ 154097 h 1434642"/>
                  <a:gd name="connsiteX4" fmla="*/ 719271 w 2043551"/>
                  <a:gd name="connsiteY4" fmla="*/ 36642 h 1434642"/>
                  <a:gd name="connsiteX5" fmla="*/ 522039 w 2043551"/>
                  <a:gd name="connsiteY5" fmla="*/ 228331 h 1434642"/>
                  <a:gd name="connsiteX6" fmla="*/ 269018 w 2043551"/>
                  <a:gd name="connsiteY6" fmla="*/ 541176 h 1434642"/>
                  <a:gd name="connsiteX7" fmla="*/ 15168 w 2043551"/>
                  <a:gd name="connsiteY7" fmla="*/ 973884 h 1434642"/>
                  <a:gd name="connsiteX8" fmla="*/ 53681 w 2043551"/>
                  <a:gd name="connsiteY8" fmla="*/ 1177473 h 1434642"/>
                  <a:gd name="connsiteX9" fmla="*/ 258304 w 2043551"/>
                  <a:gd name="connsiteY9" fmla="*/ 1351374 h 1434642"/>
                  <a:gd name="connsiteX10" fmla="*/ 500505 w 2043551"/>
                  <a:gd name="connsiteY10" fmla="*/ 1394877 h 1434642"/>
                  <a:gd name="connsiteX11" fmla="*/ 775060 w 2043551"/>
                  <a:gd name="connsiteY11" fmla="*/ 1426692 h 1434642"/>
                  <a:gd name="connsiteX12" fmla="*/ 1134774 w 2043551"/>
                  <a:gd name="connsiteY12" fmla="*/ 1411839 h 1434642"/>
                  <a:gd name="connsiteX13" fmla="*/ 1302636 w 2043551"/>
                  <a:gd name="connsiteY13" fmla="*/ 1198685 h 1434642"/>
                  <a:gd name="connsiteX14" fmla="*/ 1420243 w 2043551"/>
                  <a:gd name="connsiteY14" fmla="*/ 1062568 h 1434642"/>
                  <a:gd name="connsiteX15" fmla="*/ 1631025 w 2043551"/>
                  <a:gd name="connsiteY15" fmla="*/ 954772 h 1434642"/>
                  <a:gd name="connsiteX16" fmla="*/ 1846953 w 2043551"/>
                  <a:gd name="connsiteY16" fmla="*/ 803859 h 1434642"/>
                  <a:gd name="connsiteX17" fmla="*/ 1975566 w 2043551"/>
                  <a:gd name="connsiteY17" fmla="*/ 535876 h 1434642"/>
                  <a:gd name="connsiteX18" fmla="*/ 2031507 w 2043551"/>
                  <a:gd name="connsiteY18" fmla="*/ 228731 h 1434642"/>
                  <a:gd name="connsiteX19" fmla="*/ 1744079 w 2043551"/>
                  <a:gd name="connsiteY19" fmla="*/ 281357 h 1434642"/>
                  <a:gd name="connsiteX20" fmla="*/ 1467373 w 2043551"/>
                  <a:gd name="connsiteY20" fmla="*/ 321357 h 1434642"/>
                  <a:gd name="connsiteX0" fmla="*/ 1467373 w 2043551"/>
                  <a:gd name="connsiteY0" fmla="*/ 321357 h 1434642"/>
                  <a:gd name="connsiteX1" fmla="*/ 1313404 w 2043551"/>
                  <a:gd name="connsiteY1" fmla="*/ 270752 h 1434642"/>
                  <a:gd name="connsiteX2" fmla="*/ 1270335 w 2043551"/>
                  <a:gd name="connsiteY2" fmla="*/ 21534 h 1434642"/>
                  <a:gd name="connsiteX3" fmla="*/ 1092683 w 2043551"/>
                  <a:gd name="connsiteY3" fmla="*/ 154097 h 1434642"/>
                  <a:gd name="connsiteX4" fmla="*/ 719271 w 2043551"/>
                  <a:gd name="connsiteY4" fmla="*/ 36642 h 1434642"/>
                  <a:gd name="connsiteX5" fmla="*/ 473588 w 2043551"/>
                  <a:gd name="connsiteY5" fmla="*/ 260146 h 1434642"/>
                  <a:gd name="connsiteX6" fmla="*/ 269018 w 2043551"/>
                  <a:gd name="connsiteY6" fmla="*/ 541176 h 1434642"/>
                  <a:gd name="connsiteX7" fmla="*/ 15168 w 2043551"/>
                  <a:gd name="connsiteY7" fmla="*/ 973884 h 1434642"/>
                  <a:gd name="connsiteX8" fmla="*/ 53681 w 2043551"/>
                  <a:gd name="connsiteY8" fmla="*/ 1177473 h 1434642"/>
                  <a:gd name="connsiteX9" fmla="*/ 258304 w 2043551"/>
                  <a:gd name="connsiteY9" fmla="*/ 1351374 h 1434642"/>
                  <a:gd name="connsiteX10" fmla="*/ 500505 w 2043551"/>
                  <a:gd name="connsiteY10" fmla="*/ 1394877 h 1434642"/>
                  <a:gd name="connsiteX11" fmla="*/ 775060 w 2043551"/>
                  <a:gd name="connsiteY11" fmla="*/ 1426692 h 1434642"/>
                  <a:gd name="connsiteX12" fmla="*/ 1134774 w 2043551"/>
                  <a:gd name="connsiteY12" fmla="*/ 1411839 h 1434642"/>
                  <a:gd name="connsiteX13" fmla="*/ 1302636 w 2043551"/>
                  <a:gd name="connsiteY13" fmla="*/ 1198685 h 1434642"/>
                  <a:gd name="connsiteX14" fmla="*/ 1420243 w 2043551"/>
                  <a:gd name="connsiteY14" fmla="*/ 1062568 h 1434642"/>
                  <a:gd name="connsiteX15" fmla="*/ 1631025 w 2043551"/>
                  <a:gd name="connsiteY15" fmla="*/ 954772 h 1434642"/>
                  <a:gd name="connsiteX16" fmla="*/ 1846953 w 2043551"/>
                  <a:gd name="connsiteY16" fmla="*/ 803859 h 1434642"/>
                  <a:gd name="connsiteX17" fmla="*/ 1975566 w 2043551"/>
                  <a:gd name="connsiteY17" fmla="*/ 535876 h 1434642"/>
                  <a:gd name="connsiteX18" fmla="*/ 2031507 w 2043551"/>
                  <a:gd name="connsiteY18" fmla="*/ 228731 h 1434642"/>
                  <a:gd name="connsiteX19" fmla="*/ 1744079 w 2043551"/>
                  <a:gd name="connsiteY19" fmla="*/ 281357 h 1434642"/>
                  <a:gd name="connsiteX20" fmla="*/ 1467373 w 2043551"/>
                  <a:gd name="connsiteY20" fmla="*/ 321357 h 1434642"/>
                  <a:gd name="connsiteX0" fmla="*/ 1467373 w 2043551"/>
                  <a:gd name="connsiteY0" fmla="*/ 321357 h 1434642"/>
                  <a:gd name="connsiteX1" fmla="*/ 1313404 w 2043551"/>
                  <a:gd name="connsiteY1" fmla="*/ 270752 h 1434642"/>
                  <a:gd name="connsiteX2" fmla="*/ 1270335 w 2043551"/>
                  <a:gd name="connsiteY2" fmla="*/ 21534 h 1434642"/>
                  <a:gd name="connsiteX3" fmla="*/ 1092683 w 2043551"/>
                  <a:gd name="connsiteY3" fmla="*/ 154097 h 1434642"/>
                  <a:gd name="connsiteX4" fmla="*/ 719271 w 2043551"/>
                  <a:gd name="connsiteY4" fmla="*/ 36642 h 1434642"/>
                  <a:gd name="connsiteX5" fmla="*/ 473588 w 2043551"/>
                  <a:gd name="connsiteY5" fmla="*/ 260146 h 1434642"/>
                  <a:gd name="connsiteX6" fmla="*/ 269018 w 2043551"/>
                  <a:gd name="connsiteY6" fmla="*/ 541176 h 1434642"/>
                  <a:gd name="connsiteX7" fmla="*/ 15168 w 2043551"/>
                  <a:gd name="connsiteY7" fmla="*/ 973884 h 1434642"/>
                  <a:gd name="connsiteX8" fmla="*/ 53681 w 2043551"/>
                  <a:gd name="connsiteY8" fmla="*/ 1177473 h 1434642"/>
                  <a:gd name="connsiteX9" fmla="*/ 258304 w 2043551"/>
                  <a:gd name="connsiteY9" fmla="*/ 1351374 h 1434642"/>
                  <a:gd name="connsiteX10" fmla="*/ 500505 w 2043551"/>
                  <a:gd name="connsiteY10" fmla="*/ 1394877 h 1434642"/>
                  <a:gd name="connsiteX11" fmla="*/ 775060 w 2043551"/>
                  <a:gd name="connsiteY11" fmla="*/ 1426692 h 1434642"/>
                  <a:gd name="connsiteX12" fmla="*/ 1134774 w 2043551"/>
                  <a:gd name="connsiteY12" fmla="*/ 1411839 h 1434642"/>
                  <a:gd name="connsiteX13" fmla="*/ 1302636 w 2043551"/>
                  <a:gd name="connsiteY13" fmla="*/ 1198685 h 1434642"/>
                  <a:gd name="connsiteX14" fmla="*/ 1420243 w 2043551"/>
                  <a:gd name="connsiteY14" fmla="*/ 1062568 h 1434642"/>
                  <a:gd name="connsiteX15" fmla="*/ 1631025 w 2043551"/>
                  <a:gd name="connsiteY15" fmla="*/ 954772 h 1434642"/>
                  <a:gd name="connsiteX16" fmla="*/ 1846953 w 2043551"/>
                  <a:gd name="connsiteY16" fmla="*/ 803859 h 1434642"/>
                  <a:gd name="connsiteX17" fmla="*/ 1975566 w 2043551"/>
                  <a:gd name="connsiteY17" fmla="*/ 535876 h 1434642"/>
                  <a:gd name="connsiteX18" fmla="*/ 2031507 w 2043551"/>
                  <a:gd name="connsiteY18" fmla="*/ 228731 h 1434642"/>
                  <a:gd name="connsiteX19" fmla="*/ 1744079 w 2043551"/>
                  <a:gd name="connsiteY19" fmla="*/ 281357 h 1434642"/>
                  <a:gd name="connsiteX20" fmla="*/ 1467373 w 2043551"/>
                  <a:gd name="connsiteY20" fmla="*/ 321357 h 1434642"/>
                  <a:gd name="connsiteX0" fmla="*/ 1467373 w 2043551"/>
                  <a:gd name="connsiteY0" fmla="*/ 321357 h 1434642"/>
                  <a:gd name="connsiteX1" fmla="*/ 1313404 w 2043551"/>
                  <a:gd name="connsiteY1" fmla="*/ 270752 h 1434642"/>
                  <a:gd name="connsiteX2" fmla="*/ 1270335 w 2043551"/>
                  <a:gd name="connsiteY2" fmla="*/ 21534 h 1434642"/>
                  <a:gd name="connsiteX3" fmla="*/ 1092683 w 2043551"/>
                  <a:gd name="connsiteY3" fmla="*/ 154097 h 1434642"/>
                  <a:gd name="connsiteX4" fmla="*/ 719271 w 2043551"/>
                  <a:gd name="connsiteY4" fmla="*/ 36642 h 1434642"/>
                  <a:gd name="connsiteX5" fmla="*/ 473588 w 2043551"/>
                  <a:gd name="connsiteY5" fmla="*/ 260146 h 1434642"/>
                  <a:gd name="connsiteX6" fmla="*/ 269018 w 2043551"/>
                  <a:gd name="connsiteY6" fmla="*/ 541176 h 1434642"/>
                  <a:gd name="connsiteX7" fmla="*/ 15168 w 2043551"/>
                  <a:gd name="connsiteY7" fmla="*/ 973884 h 1434642"/>
                  <a:gd name="connsiteX8" fmla="*/ 53681 w 2043551"/>
                  <a:gd name="connsiteY8" fmla="*/ 1177473 h 1434642"/>
                  <a:gd name="connsiteX9" fmla="*/ 258304 w 2043551"/>
                  <a:gd name="connsiteY9" fmla="*/ 1351374 h 1434642"/>
                  <a:gd name="connsiteX10" fmla="*/ 500505 w 2043551"/>
                  <a:gd name="connsiteY10" fmla="*/ 1394877 h 1434642"/>
                  <a:gd name="connsiteX11" fmla="*/ 775060 w 2043551"/>
                  <a:gd name="connsiteY11" fmla="*/ 1426692 h 1434642"/>
                  <a:gd name="connsiteX12" fmla="*/ 1134774 w 2043551"/>
                  <a:gd name="connsiteY12" fmla="*/ 1411839 h 1434642"/>
                  <a:gd name="connsiteX13" fmla="*/ 1302636 w 2043551"/>
                  <a:gd name="connsiteY13" fmla="*/ 1198685 h 1434642"/>
                  <a:gd name="connsiteX14" fmla="*/ 1420243 w 2043551"/>
                  <a:gd name="connsiteY14" fmla="*/ 1062568 h 1434642"/>
                  <a:gd name="connsiteX15" fmla="*/ 1631025 w 2043551"/>
                  <a:gd name="connsiteY15" fmla="*/ 954772 h 1434642"/>
                  <a:gd name="connsiteX16" fmla="*/ 1846953 w 2043551"/>
                  <a:gd name="connsiteY16" fmla="*/ 803859 h 1434642"/>
                  <a:gd name="connsiteX17" fmla="*/ 1975566 w 2043551"/>
                  <a:gd name="connsiteY17" fmla="*/ 535876 h 1434642"/>
                  <a:gd name="connsiteX18" fmla="*/ 2031507 w 2043551"/>
                  <a:gd name="connsiteY18" fmla="*/ 228731 h 1434642"/>
                  <a:gd name="connsiteX19" fmla="*/ 1744079 w 2043551"/>
                  <a:gd name="connsiteY19" fmla="*/ 281357 h 1434642"/>
                  <a:gd name="connsiteX20" fmla="*/ 1467373 w 2043551"/>
                  <a:gd name="connsiteY20" fmla="*/ 321357 h 1434642"/>
                  <a:gd name="connsiteX0" fmla="*/ 1467373 w 2043551"/>
                  <a:gd name="connsiteY0" fmla="*/ 321357 h 1434642"/>
                  <a:gd name="connsiteX1" fmla="*/ 1313404 w 2043551"/>
                  <a:gd name="connsiteY1" fmla="*/ 270752 h 1434642"/>
                  <a:gd name="connsiteX2" fmla="*/ 1270335 w 2043551"/>
                  <a:gd name="connsiteY2" fmla="*/ 21534 h 1434642"/>
                  <a:gd name="connsiteX3" fmla="*/ 1092683 w 2043551"/>
                  <a:gd name="connsiteY3" fmla="*/ 154097 h 1434642"/>
                  <a:gd name="connsiteX4" fmla="*/ 719271 w 2043551"/>
                  <a:gd name="connsiteY4" fmla="*/ 36642 h 1434642"/>
                  <a:gd name="connsiteX5" fmla="*/ 473588 w 2043551"/>
                  <a:gd name="connsiteY5" fmla="*/ 260146 h 1434642"/>
                  <a:gd name="connsiteX6" fmla="*/ 269018 w 2043551"/>
                  <a:gd name="connsiteY6" fmla="*/ 541176 h 1434642"/>
                  <a:gd name="connsiteX7" fmla="*/ 15168 w 2043551"/>
                  <a:gd name="connsiteY7" fmla="*/ 973884 h 1434642"/>
                  <a:gd name="connsiteX8" fmla="*/ 53681 w 2043551"/>
                  <a:gd name="connsiteY8" fmla="*/ 1177473 h 1434642"/>
                  <a:gd name="connsiteX9" fmla="*/ 258304 w 2043551"/>
                  <a:gd name="connsiteY9" fmla="*/ 1351374 h 1434642"/>
                  <a:gd name="connsiteX10" fmla="*/ 500505 w 2043551"/>
                  <a:gd name="connsiteY10" fmla="*/ 1394877 h 1434642"/>
                  <a:gd name="connsiteX11" fmla="*/ 775060 w 2043551"/>
                  <a:gd name="connsiteY11" fmla="*/ 1426692 h 1434642"/>
                  <a:gd name="connsiteX12" fmla="*/ 1134774 w 2043551"/>
                  <a:gd name="connsiteY12" fmla="*/ 1411839 h 1434642"/>
                  <a:gd name="connsiteX13" fmla="*/ 1302636 w 2043551"/>
                  <a:gd name="connsiteY13" fmla="*/ 1198685 h 1434642"/>
                  <a:gd name="connsiteX14" fmla="*/ 1420243 w 2043551"/>
                  <a:gd name="connsiteY14" fmla="*/ 1062568 h 1434642"/>
                  <a:gd name="connsiteX15" fmla="*/ 1631025 w 2043551"/>
                  <a:gd name="connsiteY15" fmla="*/ 954772 h 1434642"/>
                  <a:gd name="connsiteX16" fmla="*/ 1846953 w 2043551"/>
                  <a:gd name="connsiteY16" fmla="*/ 803859 h 1434642"/>
                  <a:gd name="connsiteX17" fmla="*/ 1975566 w 2043551"/>
                  <a:gd name="connsiteY17" fmla="*/ 535876 h 1434642"/>
                  <a:gd name="connsiteX18" fmla="*/ 2031507 w 2043551"/>
                  <a:gd name="connsiteY18" fmla="*/ 228731 h 1434642"/>
                  <a:gd name="connsiteX19" fmla="*/ 1744079 w 2043551"/>
                  <a:gd name="connsiteY19" fmla="*/ 281357 h 1434642"/>
                  <a:gd name="connsiteX20" fmla="*/ 1467373 w 2043551"/>
                  <a:gd name="connsiteY20" fmla="*/ 321357 h 1434642"/>
                  <a:gd name="connsiteX0" fmla="*/ 1608368 w 2184546"/>
                  <a:gd name="connsiteY0" fmla="*/ 321357 h 1434642"/>
                  <a:gd name="connsiteX1" fmla="*/ 1454399 w 2184546"/>
                  <a:gd name="connsiteY1" fmla="*/ 270752 h 1434642"/>
                  <a:gd name="connsiteX2" fmla="*/ 1411330 w 2184546"/>
                  <a:gd name="connsiteY2" fmla="*/ 21534 h 1434642"/>
                  <a:gd name="connsiteX3" fmla="*/ 1233678 w 2184546"/>
                  <a:gd name="connsiteY3" fmla="*/ 154097 h 1434642"/>
                  <a:gd name="connsiteX4" fmla="*/ 860266 w 2184546"/>
                  <a:gd name="connsiteY4" fmla="*/ 36642 h 1434642"/>
                  <a:gd name="connsiteX5" fmla="*/ 614583 w 2184546"/>
                  <a:gd name="connsiteY5" fmla="*/ 260146 h 1434642"/>
                  <a:gd name="connsiteX6" fmla="*/ 410013 w 2184546"/>
                  <a:gd name="connsiteY6" fmla="*/ 541176 h 1434642"/>
                  <a:gd name="connsiteX7" fmla="*/ 156163 w 2184546"/>
                  <a:gd name="connsiteY7" fmla="*/ 973884 h 1434642"/>
                  <a:gd name="connsiteX8" fmla="*/ 194676 w 2184546"/>
                  <a:gd name="connsiteY8" fmla="*/ 1177473 h 1434642"/>
                  <a:gd name="connsiteX9" fmla="*/ 399299 w 2184546"/>
                  <a:gd name="connsiteY9" fmla="*/ 1351374 h 1434642"/>
                  <a:gd name="connsiteX10" fmla="*/ 641500 w 2184546"/>
                  <a:gd name="connsiteY10" fmla="*/ 1394877 h 1434642"/>
                  <a:gd name="connsiteX11" fmla="*/ 916055 w 2184546"/>
                  <a:gd name="connsiteY11" fmla="*/ 1426692 h 1434642"/>
                  <a:gd name="connsiteX12" fmla="*/ 1275769 w 2184546"/>
                  <a:gd name="connsiteY12" fmla="*/ 1411839 h 1434642"/>
                  <a:gd name="connsiteX13" fmla="*/ 1443631 w 2184546"/>
                  <a:gd name="connsiteY13" fmla="*/ 1198685 h 1434642"/>
                  <a:gd name="connsiteX14" fmla="*/ 1561238 w 2184546"/>
                  <a:gd name="connsiteY14" fmla="*/ 1062568 h 1434642"/>
                  <a:gd name="connsiteX15" fmla="*/ 1772020 w 2184546"/>
                  <a:gd name="connsiteY15" fmla="*/ 954772 h 1434642"/>
                  <a:gd name="connsiteX16" fmla="*/ 1987948 w 2184546"/>
                  <a:gd name="connsiteY16" fmla="*/ 803859 h 1434642"/>
                  <a:gd name="connsiteX17" fmla="*/ 2116561 w 2184546"/>
                  <a:gd name="connsiteY17" fmla="*/ 535876 h 1434642"/>
                  <a:gd name="connsiteX18" fmla="*/ 2172502 w 2184546"/>
                  <a:gd name="connsiteY18" fmla="*/ 228731 h 1434642"/>
                  <a:gd name="connsiteX19" fmla="*/ 1885074 w 2184546"/>
                  <a:gd name="connsiteY19" fmla="*/ 281357 h 1434642"/>
                  <a:gd name="connsiteX20" fmla="*/ 1608368 w 2184546"/>
                  <a:gd name="connsiteY20" fmla="*/ 321357 h 1434642"/>
                  <a:gd name="connsiteX0" fmla="*/ 1474954 w 2051132"/>
                  <a:gd name="connsiteY0" fmla="*/ 321357 h 1434642"/>
                  <a:gd name="connsiteX1" fmla="*/ 1320985 w 2051132"/>
                  <a:gd name="connsiteY1" fmla="*/ 270752 h 1434642"/>
                  <a:gd name="connsiteX2" fmla="*/ 1277916 w 2051132"/>
                  <a:gd name="connsiteY2" fmla="*/ 21534 h 1434642"/>
                  <a:gd name="connsiteX3" fmla="*/ 1100264 w 2051132"/>
                  <a:gd name="connsiteY3" fmla="*/ 154097 h 1434642"/>
                  <a:gd name="connsiteX4" fmla="*/ 726852 w 2051132"/>
                  <a:gd name="connsiteY4" fmla="*/ 36642 h 1434642"/>
                  <a:gd name="connsiteX5" fmla="*/ 481169 w 2051132"/>
                  <a:gd name="connsiteY5" fmla="*/ 260146 h 1434642"/>
                  <a:gd name="connsiteX6" fmla="*/ 276599 w 2051132"/>
                  <a:gd name="connsiteY6" fmla="*/ 541176 h 1434642"/>
                  <a:gd name="connsiteX7" fmla="*/ 22749 w 2051132"/>
                  <a:gd name="connsiteY7" fmla="*/ 973884 h 1434642"/>
                  <a:gd name="connsiteX8" fmla="*/ 39728 w 2051132"/>
                  <a:gd name="connsiteY8" fmla="*/ 1288825 h 1434642"/>
                  <a:gd name="connsiteX9" fmla="*/ 265885 w 2051132"/>
                  <a:gd name="connsiteY9" fmla="*/ 1351374 h 1434642"/>
                  <a:gd name="connsiteX10" fmla="*/ 508086 w 2051132"/>
                  <a:gd name="connsiteY10" fmla="*/ 1394877 h 1434642"/>
                  <a:gd name="connsiteX11" fmla="*/ 782641 w 2051132"/>
                  <a:gd name="connsiteY11" fmla="*/ 1426692 h 1434642"/>
                  <a:gd name="connsiteX12" fmla="*/ 1142355 w 2051132"/>
                  <a:gd name="connsiteY12" fmla="*/ 1411839 h 1434642"/>
                  <a:gd name="connsiteX13" fmla="*/ 1310217 w 2051132"/>
                  <a:gd name="connsiteY13" fmla="*/ 1198685 h 1434642"/>
                  <a:gd name="connsiteX14" fmla="*/ 1427824 w 2051132"/>
                  <a:gd name="connsiteY14" fmla="*/ 1062568 h 1434642"/>
                  <a:gd name="connsiteX15" fmla="*/ 1638606 w 2051132"/>
                  <a:gd name="connsiteY15" fmla="*/ 954772 h 1434642"/>
                  <a:gd name="connsiteX16" fmla="*/ 1854534 w 2051132"/>
                  <a:gd name="connsiteY16" fmla="*/ 803859 h 1434642"/>
                  <a:gd name="connsiteX17" fmla="*/ 1983147 w 2051132"/>
                  <a:gd name="connsiteY17" fmla="*/ 535876 h 1434642"/>
                  <a:gd name="connsiteX18" fmla="*/ 2039088 w 2051132"/>
                  <a:gd name="connsiteY18" fmla="*/ 228731 h 1434642"/>
                  <a:gd name="connsiteX19" fmla="*/ 1751660 w 2051132"/>
                  <a:gd name="connsiteY19" fmla="*/ 281357 h 1434642"/>
                  <a:gd name="connsiteX20" fmla="*/ 1474954 w 2051132"/>
                  <a:gd name="connsiteY20" fmla="*/ 321357 h 1434642"/>
                  <a:gd name="connsiteX0" fmla="*/ 1594071 w 2170249"/>
                  <a:gd name="connsiteY0" fmla="*/ 321357 h 1434642"/>
                  <a:gd name="connsiteX1" fmla="*/ 1440102 w 2170249"/>
                  <a:gd name="connsiteY1" fmla="*/ 270752 h 1434642"/>
                  <a:gd name="connsiteX2" fmla="*/ 1397033 w 2170249"/>
                  <a:gd name="connsiteY2" fmla="*/ 21534 h 1434642"/>
                  <a:gd name="connsiteX3" fmla="*/ 1219381 w 2170249"/>
                  <a:gd name="connsiteY3" fmla="*/ 154097 h 1434642"/>
                  <a:gd name="connsiteX4" fmla="*/ 845969 w 2170249"/>
                  <a:gd name="connsiteY4" fmla="*/ 36642 h 1434642"/>
                  <a:gd name="connsiteX5" fmla="*/ 600286 w 2170249"/>
                  <a:gd name="connsiteY5" fmla="*/ 260146 h 1434642"/>
                  <a:gd name="connsiteX6" fmla="*/ 395716 w 2170249"/>
                  <a:gd name="connsiteY6" fmla="*/ 541176 h 1434642"/>
                  <a:gd name="connsiteX7" fmla="*/ 141866 w 2170249"/>
                  <a:gd name="connsiteY7" fmla="*/ 973884 h 1434642"/>
                  <a:gd name="connsiteX8" fmla="*/ 158845 w 2170249"/>
                  <a:gd name="connsiteY8" fmla="*/ 1288825 h 1434642"/>
                  <a:gd name="connsiteX9" fmla="*/ 385002 w 2170249"/>
                  <a:gd name="connsiteY9" fmla="*/ 1351374 h 1434642"/>
                  <a:gd name="connsiteX10" fmla="*/ 627203 w 2170249"/>
                  <a:gd name="connsiteY10" fmla="*/ 1394877 h 1434642"/>
                  <a:gd name="connsiteX11" fmla="*/ 901758 w 2170249"/>
                  <a:gd name="connsiteY11" fmla="*/ 1426692 h 1434642"/>
                  <a:gd name="connsiteX12" fmla="*/ 1261472 w 2170249"/>
                  <a:gd name="connsiteY12" fmla="*/ 1411839 h 1434642"/>
                  <a:gd name="connsiteX13" fmla="*/ 1429334 w 2170249"/>
                  <a:gd name="connsiteY13" fmla="*/ 1198685 h 1434642"/>
                  <a:gd name="connsiteX14" fmla="*/ 1546941 w 2170249"/>
                  <a:gd name="connsiteY14" fmla="*/ 1062568 h 1434642"/>
                  <a:gd name="connsiteX15" fmla="*/ 1757723 w 2170249"/>
                  <a:gd name="connsiteY15" fmla="*/ 954772 h 1434642"/>
                  <a:gd name="connsiteX16" fmla="*/ 1973651 w 2170249"/>
                  <a:gd name="connsiteY16" fmla="*/ 803859 h 1434642"/>
                  <a:gd name="connsiteX17" fmla="*/ 2102264 w 2170249"/>
                  <a:gd name="connsiteY17" fmla="*/ 535876 h 1434642"/>
                  <a:gd name="connsiteX18" fmla="*/ 2158205 w 2170249"/>
                  <a:gd name="connsiteY18" fmla="*/ 228731 h 1434642"/>
                  <a:gd name="connsiteX19" fmla="*/ 1870777 w 2170249"/>
                  <a:gd name="connsiteY19" fmla="*/ 281357 h 1434642"/>
                  <a:gd name="connsiteX20" fmla="*/ 1594071 w 2170249"/>
                  <a:gd name="connsiteY20" fmla="*/ 321357 h 1434642"/>
                  <a:gd name="connsiteX0" fmla="*/ 1631965 w 2208143"/>
                  <a:gd name="connsiteY0" fmla="*/ 321357 h 1434642"/>
                  <a:gd name="connsiteX1" fmla="*/ 1477996 w 2208143"/>
                  <a:gd name="connsiteY1" fmla="*/ 270752 h 1434642"/>
                  <a:gd name="connsiteX2" fmla="*/ 1434927 w 2208143"/>
                  <a:gd name="connsiteY2" fmla="*/ 21534 h 1434642"/>
                  <a:gd name="connsiteX3" fmla="*/ 1257275 w 2208143"/>
                  <a:gd name="connsiteY3" fmla="*/ 154097 h 1434642"/>
                  <a:gd name="connsiteX4" fmla="*/ 883863 w 2208143"/>
                  <a:gd name="connsiteY4" fmla="*/ 36642 h 1434642"/>
                  <a:gd name="connsiteX5" fmla="*/ 638180 w 2208143"/>
                  <a:gd name="connsiteY5" fmla="*/ 260146 h 1434642"/>
                  <a:gd name="connsiteX6" fmla="*/ 433610 w 2208143"/>
                  <a:gd name="connsiteY6" fmla="*/ 541176 h 1434642"/>
                  <a:gd name="connsiteX7" fmla="*/ 179760 w 2208143"/>
                  <a:gd name="connsiteY7" fmla="*/ 973884 h 1434642"/>
                  <a:gd name="connsiteX8" fmla="*/ 196739 w 2208143"/>
                  <a:gd name="connsiteY8" fmla="*/ 1288825 h 1434642"/>
                  <a:gd name="connsiteX9" fmla="*/ 422896 w 2208143"/>
                  <a:gd name="connsiteY9" fmla="*/ 1351374 h 1434642"/>
                  <a:gd name="connsiteX10" fmla="*/ 665097 w 2208143"/>
                  <a:gd name="connsiteY10" fmla="*/ 1394877 h 1434642"/>
                  <a:gd name="connsiteX11" fmla="*/ 939652 w 2208143"/>
                  <a:gd name="connsiteY11" fmla="*/ 1426692 h 1434642"/>
                  <a:gd name="connsiteX12" fmla="*/ 1299366 w 2208143"/>
                  <a:gd name="connsiteY12" fmla="*/ 1411839 h 1434642"/>
                  <a:gd name="connsiteX13" fmla="*/ 1467228 w 2208143"/>
                  <a:gd name="connsiteY13" fmla="*/ 1198685 h 1434642"/>
                  <a:gd name="connsiteX14" fmla="*/ 1584835 w 2208143"/>
                  <a:gd name="connsiteY14" fmla="*/ 1062568 h 1434642"/>
                  <a:gd name="connsiteX15" fmla="*/ 1795617 w 2208143"/>
                  <a:gd name="connsiteY15" fmla="*/ 954772 h 1434642"/>
                  <a:gd name="connsiteX16" fmla="*/ 2011545 w 2208143"/>
                  <a:gd name="connsiteY16" fmla="*/ 803859 h 1434642"/>
                  <a:gd name="connsiteX17" fmla="*/ 2140158 w 2208143"/>
                  <a:gd name="connsiteY17" fmla="*/ 535876 h 1434642"/>
                  <a:gd name="connsiteX18" fmla="*/ 2196099 w 2208143"/>
                  <a:gd name="connsiteY18" fmla="*/ 228731 h 1434642"/>
                  <a:gd name="connsiteX19" fmla="*/ 1908671 w 2208143"/>
                  <a:gd name="connsiteY19" fmla="*/ 281357 h 1434642"/>
                  <a:gd name="connsiteX20" fmla="*/ 1631965 w 2208143"/>
                  <a:gd name="connsiteY20" fmla="*/ 321357 h 1434642"/>
                  <a:gd name="connsiteX0" fmla="*/ 1631965 w 2208143"/>
                  <a:gd name="connsiteY0" fmla="*/ 321357 h 1434642"/>
                  <a:gd name="connsiteX1" fmla="*/ 1477996 w 2208143"/>
                  <a:gd name="connsiteY1" fmla="*/ 270752 h 1434642"/>
                  <a:gd name="connsiteX2" fmla="*/ 1434927 w 2208143"/>
                  <a:gd name="connsiteY2" fmla="*/ 21534 h 1434642"/>
                  <a:gd name="connsiteX3" fmla="*/ 1257275 w 2208143"/>
                  <a:gd name="connsiteY3" fmla="*/ 154097 h 1434642"/>
                  <a:gd name="connsiteX4" fmla="*/ 883863 w 2208143"/>
                  <a:gd name="connsiteY4" fmla="*/ 36642 h 1434642"/>
                  <a:gd name="connsiteX5" fmla="*/ 638180 w 2208143"/>
                  <a:gd name="connsiteY5" fmla="*/ 260146 h 1434642"/>
                  <a:gd name="connsiteX6" fmla="*/ 433610 w 2208143"/>
                  <a:gd name="connsiteY6" fmla="*/ 541176 h 1434642"/>
                  <a:gd name="connsiteX7" fmla="*/ 179760 w 2208143"/>
                  <a:gd name="connsiteY7" fmla="*/ 973884 h 1434642"/>
                  <a:gd name="connsiteX8" fmla="*/ 196739 w 2208143"/>
                  <a:gd name="connsiteY8" fmla="*/ 1288825 h 1434642"/>
                  <a:gd name="connsiteX9" fmla="*/ 422896 w 2208143"/>
                  <a:gd name="connsiteY9" fmla="*/ 1351374 h 1434642"/>
                  <a:gd name="connsiteX10" fmla="*/ 665097 w 2208143"/>
                  <a:gd name="connsiteY10" fmla="*/ 1394877 h 1434642"/>
                  <a:gd name="connsiteX11" fmla="*/ 939652 w 2208143"/>
                  <a:gd name="connsiteY11" fmla="*/ 1426692 h 1434642"/>
                  <a:gd name="connsiteX12" fmla="*/ 1299366 w 2208143"/>
                  <a:gd name="connsiteY12" fmla="*/ 1411839 h 1434642"/>
                  <a:gd name="connsiteX13" fmla="*/ 1467228 w 2208143"/>
                  <a:gd name="connsiteY13" fmla="*/ 1198685 h 1434642"/>
                  <a:gd name="connsiteX14" fmla="*/ 1584835 w 2208143"/>
                  <a:gd name="connsiteY14" fmla="*/ 1062568 h 1434642"/>
                  <a:gd name="connsiteX15" fmla="*/ 1795617 w 2208143"/>
                  <a:gd name="connsiteY15" fmla="*/ 954772 h 1434642"/>
                  <a:gd name="connsiteX16" fmla="*/ 2011545 w 2208143"/>
                  <a:gd name="connsiteY16" fmla="*/ 803859 h 1434642"/>
                  <a:gd name="connsiteX17" fmla="*/ 2140158 w 2208143"/>
                  <a:gd name="connsiteY17" fmla="*/ 535876 h 1434642"/>
                  <a:gd name="connsiteX18" fmla="*/ 2196099 w 2208143"/>
                  <a:gd name="connsiteY18" fmla="*/ 228731 h 1434642"/>
                  <a:gd name="connsiteX19" fmla="*/ 1908671 w 2208143"/>
                  <a:gd name="connsiteY19" fmla="*/ 281357 h 1434642"/>
                  <a:gd name="connsiteX20" fmla="*/ 1631965 w 2208143"/>
                  <a:gd name="connsiteY20" fmla="*/ 321357 h 1434642"/>
                  <a:gd name="connsiteX0" fmla="*/ 1631965 w 2208143"/>
                  <a:gd name="connsiteY0" fmla="*/ 321357 h 1434642"/>
                  <a:gd name="connsiteX1" fmla="*/ 1477996 w 2208143"/>
                  <a:gd name="connsiteY1" fmla="*/ 270752 h 1434642"/>
                  <a:gd name="connsiteX2" fmla="*/ 1434927 w 2208143"/>
                  <a:gd name="connsiteY2" fmla="*/ 21534 h 1434642"/>
                  <a:gd name="connsiteX3" fmla="*/ 1257275 w 2208143"/>
                  <a:gd name="connsiteY3" fmla="*/ 154097 h 1434642"/>
                  <a:gd name="connsiteX4" fmla="*/ 883863 w 2208143"/>
                  <a:gd name="connsiteY4" fmla="*/ 36642 h 1434642"/>
                  <a:gd name="connsiteX5" fmla="*/ 638180 w 2208143"/>
                  <a:gd name="connsiteY5" fmla="*/ 260146 h 1434642"/>
                  <a:gd name="connsiteX6" fmla="*/ 433610 w 2208143"/>
                  <a:gd name="connsiteY6" fmla="*/ 541176 h 1434642"/>
                  <a:gd name="connsiteX7" fmla="*/ 179760 w 2208143"/>
                  <a:gd name="connsiteY7" fmla="*/ 973884 h 1434642"/>
                  <a:gd name="connsiteX8" fmla="*/ 196739 w 2208143"/>
                  <a:gd name="connsiteY8" fmla="*/ 1288825 h 1434642"/>
                  <a:gd name="connsiteX9" fmla="*/ 422896 w 2208143"/>
                  <a:gd name="connsiteY9" fmla="*/ 1351374 h 1434642"/>
                  <a:gd name="connsiteX10" fmla="*/ 756616 w 2208143"/>
                  <a:gd name="connsiteY10" fmla="*/ 1161568 h 1434642"/>
                  <a:gd name="connsiteX11" fmla="*/ 939652 w 2208143"/>
                  <a:gd name="connsiteY11" fmla="*/ 1426692 h 1434642"/>
                  <a:gd name="connsiteX12" fmla="*/ 1299366 w 2208143"/>
                  <a:gd name="connsiteY12" fmla="*/ 1411839 h 1434642"/>
                  <a:gd name="connsiteX13" fmla="*/ 1467228 w 2208143"/>
                  <a:gd name="connsiteY13" fmla="*/ 1198685 h 1434642"/>
                  <a:gd name="connsiteX14" fmla="*/ 1584835 w 2208143"/>
                  <a:gd name="connsiteY14" fmla="*/ 1062568 h 1434642"/>
                  <a:gd name="connsiteX15" fmla="*/ 1795617 w 2208143"/>
                  <a:gd name="connsiteY15" fmla="*/ 954772 h 1434642"/>
                  <a:gd name="connsiteX16" fmla="*/ 2011545 w 2208143"/>
                  <a:gd name="connsiteY16" fmla="*/ 803859 h 1434642"/>
                  <a:gd name="connsiteX17" fmla="*/ 2140158 w 2208143"/>
                  <a:gd name="connsiteY17" fmla="*/ 535876 h 1434642"/>
                  <a:gd name="connsiteX18" fmla="*/ 2196099 w 2208143"/>
                  <a:gd name="connsiteY18" fmla="*/ 228731 h 1434642"/>
                  <a:gd name="connsiteX19" fmla="*/ 1908671 w 2208143"/>
                  <a:gd name="connsiteY19" fmla="*/ 281357 h 1434642"/>
                  <a:gd name="connsiteX20" fmla="*/ 1631965 w 2208143"/>
                  <a:gd name="connsiteY20" fmla="*/ 321357 h 1434642"/>
                  <a:gd name="connsiteX0" fmla="*/ 1631965 w 2208143"/>
                  <a:gd name="connsiteY0" fmla="*/ 321357 h 1434642"/>
                  <a:gd name="connsiteX1" fmla="*/ 1477996 w 2208143"/>
                  <a:gd name="connsiteY1" fmla="*/ 270752 h 1434642"/>
                  <a:gd name="connsiteX2" fmla="*/ 1434927 w 2208143"/>
                  <a:gd name="connsiteY2" fmla="*/ 21534 h 1434642"/>
                  <a:gd name="connsiteX3" fmla="*/ 1257275 w 2208143"/>
                  <a:gd name="connsiteY3" fmla="*/ 154097 h 1434642"/>
                  <a:gd name="connsiteX4" fmla="*/ 883863 w 2208143"/>
                  <a:gd name="connsiteY4" fmla="*/ 36642 h 1434642"/>
                  <a:gd name="connsiteX5" fmla="*/ 638180 w 2208143"/>
                  <a:gd name="connsiteY5" fmla="*/ 260146 h 1434642"/>
                  <a:gd name="connsiteX6" fmla="*/ 433610 w 2208143"/>
                  <a:gd name="connsiteY6" fmla="*/ 541176 h 1434642"/>
                  <a:gd name="connsiteX7" fmla="*/ 179760 w 2208143"/>
                  <a:gd name="connsiteY7" fmla="*/ 973884 h 1434642"/>
                  <a:gd name="connsiteX8" fmla="*/ 196739 w 2208143"/>
                  <a:gd name="connsiteY8" fmla="*/ 1288825 h 1434642"/>
                  <a:gd name="connsiteX9" fmla="*/ 422896 w 2208143"/>
                  <a:gd name="connsiteY9" fmla="*/ 1351374 h 1434642"/>
                  <a:gd name="connsiteX10" fmla="*/ 756616 w 2208143"/>
                  <a:gd name="connsiteY10" fmla="*/ 1161568 h 1434642"/>
                  <a:gd name="connsiteX11" fmla="*/ 939652 w 2208143"/>
                  <a:gd name="connsiteY11" fmla="*/ 1426692 h 1434642"/>
                  <a:gd name="connsiteX12" fmla="*/ 1299366 w 2208143"/>
                  <a:gd name="connsiteY12" fmla="*/ 1411839 h 1434642"/>
                  <a:gd name="connsiteX13" fmla="*/ 1467228 w 2208143"/>
                  <a:gd name="connsiteY13" fmla="*/ 1198685 h 1434642"/>
                  <a:gd name="connsiteX14" fmla="*/ 1584835 w 2208143"/>
                  <a:gd name="connsiteY14" fmla="*/ 1062568 h 1434642"/>
                  <a:gd name="connsiteX15" fmla="*/ 1795617 w 2208143"/>
                  <a:gd name="connsiteY15" fmla="*/ 954772 h 1434642"/>
                  <a:gd name="connsiteX16" fmla="*/ 2011545 w 2208143"/>
                  <a:gd name="connsiteY16" fmla="*/ 803859 h 1434642"/>
                  <a:gd name="connsiteX17" fmla="*/ 2140158 w 2208143"/>
                  <a:gd name="connsiteY17" fmla="*/ 535876 h 1434642"/>
                  <a:gd name="connsiteX18" fmla="*/ 2196099 w 2208143"/>
                  <a:gd name="connsiteY18" fmla="*/ 228731 h 1434642"/>
                  <a:gd name="connsiteX19" fmla="*/ 1908671 w 2208143"/>
                  <a:gd name="connsiteY19" fmla="*/ 281357 h 1434642"/>
                  <a:gd name="connsiteX20" fmla="*/ 1631965 w 2208143"/>
                  <a:gd name="connsiteY20" fmla="*/ 321357 h 1434642"/>
                  <a:gd name="connsiteX0" fmla="*/ 1631965 w 2208143"/>
                  <a:gd name="connsiteY0" fmla="*/ 321357 h 1434642"/>
                  <a:gd name="connsiteX1" fmla="*/ 1477996 w 2208143"/>
                  <a:gd name="connsiteY1" fmla="*/ 270752 h 1434642"/>
                  <a:gd name="connsiteX2" fmla="*/ 1434927 w 2208143"/>
                  <a:gd name="connsiteY2" fmla="*/ 21534 h 1434642"/>
                  <a:gd name="connsiteX3" fmla="*/ 1257275 w 2208143"/>
                  <a:gd name="connsiteY3" fmla="*/ 154097 h 1434642"/>
                  <a:gd name="connsiteX4" fmla="*/ 883863 w 2208143"/>
                  <a:gd name="connsiteY4" fmla="*/ 36642 h 1434642"/>
                  <a:gd name="connsiteX5" fmla="*/ 638180 w 2208143"/>
                  <a:gd name="connsiteY5" fmla="*/ 260146 h 1434642"/>
                  <a:gd name="connsiteX6" fmla="*/ 433610 w 2208143"/>
                  <a:gd name="connsiteY6" fmla="*/ 541176 h 1434642"/>
                  <a:gd name="connsiteX7" fmla="*/ 179760 w 2208143"/>
                  <a:gd name="connsiteY7" fmla="*/ 973884 h 1434642"/>
                  <a:gd name="connsiteX8" fmla="*/ 196739 w 2208143"/>
                  <a:gd name="connsiteY8" fmla="*/ 1288825 h 1434642"/>
                  <a:gd name="connsiteX9" fmla="*/ 422896 w 2208143"/>
                  <a:gd name="connsiteY9" fmla="*/ 1351374 h 1434642"/>
                  <a:gd name="connsiteX10" fmla="*/ 756616 w 2208143"/>
                  <a:gd name="connsiteY10" fmla="*/ 1161568 h 1434642"/>
                  <a:gd name="connsiteX11" fmla="*/ 939652 w 2208143"/>
                  <a:gd name="connsiteY11" fmla="*/ 1426692 h 1434642"/>
                  <a:gd name="connsiteX12" fmla="*/ 1299366 w 2208143"/>
                  <a:gd name="connsiteY12" fmla="*/ 1411839 h 1434642"/>
                  <a:gd name="connsiteX13" fmla="*/ 1467228 w 2208143"/>
                  <a:gd name="connsiteY13" fmla="*/ 1198685 h 1434642"/>
                  <a:gd name="connsiteX14" fmla="*/ 1584835 w 2208143"/>
                  <a:gd name="connsiteY14" fmla="*/ 1062568 h 1434642"/>
                  <a:gd name="connsiteX15" fmla="*/ 1795617 w 2208143"/>
                  <a:gd name="connsiteY15" fmla="*/ 954772 h 1434642"/>
                  <a:gd name="connsiteX16" fmla="*/ 2011545 w 2208143"/>
                  <a:gd name="connsiteY16" fmla="*/ 803859 h 1434642"/>
                  <a:gd name="connsiteX17" fmla="*/ 2140158 w 2208143"/>
                  <a:gd name="connsiteY17" fmla="*/ 535876 h 1434642"/>
                  <a:gd name="connsiteX18" fmla="*/ 2196099 w 2208143"/>
                  <a:gd name="connsiteY18" fmla="*/ 228731 h 1434642"/>
                  <a:gd name="connsiteX19" fmla="*/ 1908671 w 2208143"/>
                  <a:gd name="connsiteY19" fmla="*/ 281357 h 1434642"/>
                  <a:gd name="connsiteX20" fmla="*/ 1631965 w 2208143"/>
                  <a:gd name="connsiteY20" fmla="*/ 321357 h 1434642"/>
                  <a:gd name="connsiteX0" fmla="*/ 1631965 w 2208143"/>
                  <a:gd name="connsiteY0" fmla="*/ 321357 h 1434642"/>
                  <a:gd name="connsiteX1" fmla="*/ 1477996 w 2208143"/>
                  <a:gd name="connsiteY1" fmla="*/ 270752 h 1434642"/>
                  <a:gd name="connsiteX2" fmla="*/ 1434927 w 2208143"/>
                  <a:gd name="connsiteY2" fmla="*/ 21534 h 1434642"/>
                  <a:gd name="connsiteX3" fmla="*/ 1257275 w 2208143"/>
                  <a:gd name="connsiteY3" fmla="*/ 154097 h 1434642"/>
                  <a:gd name="connsiteX4" fmla="*/ 883863 w 2208143"/>
                  <a:gd name="connsiteY4" fmla="*/ 36642 h 1434642"/>
                  <a:gd name="connsiteX5" fmla="*/ 638180 w 2208143"/>
                  <a:gd name="connsiteY5" fmla="*/ 260146 h 1434642"/>
                  <a:gd name="connsiteX6" fmla="*/ 433610 w 2208143"/>
                  <a:gd name="connsiteY6" fmla="*/ 541176 h 1434642"/>
                  <a:gd name="connsiteX7" fmla="*/ 179760 w 2208143"/>
                  <a:gd name="connsiteY7" fmla="*/ 973884 h 1434642"/>
                  <a:gd name="connsiteX8" fmla="*/ 196739 w 2208143"/>
                  <a:gd name="connsiteY8" fmla="*/ 1288825 h 1434642"/>
                  <a:gd name="connsiteX9" fmla="*/ 422896 w 2208143"/>
                  <a:gd name="connsiteY9" fmla="*/ 1351374 h 1434642"/>
                  <a:gd name="connsiteX10" fmla="*/ 756616 w 2208143"/>
                  <a:gd name="connsiteY10" fmla="*/ 1161568 h 1434642"/>
                  <a:gd name="connsiteX11" fmla="*/ 939652 w 2208143"/>
                  <a:gd name="connsiteY11" fmla="*/ 1426692 h 1434642"/>
                  <a:gd name="connsiteX12" fmla="*/ 1299366 w 2208143"/>
                  <a:gd name="connsiteY12" fmla="*/ 1411839 h 1434642"/>
                  <a:gd name="connsiteX13" fmla="*/ 1467228 w 2208143"/>
                  <a:gd name="connsiteY13" fmla="*/ 1198685 h 1434642"/>
                  <a:gd name="connsiteX14" fmla="*/ 1584835 w 2208143"/>
                  <a:gd name="connsiteY14" fmla="*/ 1062568 h 1434642"/>
                  <a:gd name="connsiteX15" fmla="*/ 1795617 w 2208143"/>
                  <a:gd name="connsiteY15" fmla="*/ 954772 h 1434642"/>
                  <a:gd name="connsiteX16" fmla="*/ 2011545 w 2208143"/>
                  <a:gd name="connsiteY16" fmla="*/ 803859 h 1434642"/>
                  <a:gd name="connsiteX17" fmla="*/ 2140158 w 2208143"/>
                  <a:gd name="connsiteY17" fmla="*/ 535876 h 1434642"/>
                  <a:gd name="connsiteX18" fmla="*/ 2196099 w 2208143"/>
                  <a:gd name="connsiteY18" fmla="*/ 228731 h 1434642"/>
                  <a:gd name="connsiteX19" fmla="*/ 1908671 w 2208143"/>
                  <a:gd name="connsiteY19" fmla="*/ 281357 h 1434642"/>
                  <a:gd name="connsiteX20" fmla="*/ 1631965 w 2208143"/>
                  <a:gd name="connsiteY20" fmla="*/ 321357 h 1434642"/>
                  <a:gd name="connsiteX0" fmla="*/ 1631965 w 2208143"/>
                  <a:gd name="connsiteY0" fmla="*/ 321357 h 1519875"/>
                  <a:gd name="connsiteX1" fmla="*/ 1477996 w 2208143"/>
                  <a:gd name="connsiteY1" fmla="*/ 270752 h 1519875"/>
                  <a:gd name="connsiteX2" fmla="*/ 1434927 w 2208143"/>
                  <a:gd name="connsiteY2" fmla="*/ 21534 h 1519875"/>
                  <a:gd name="connsiteX3" fmla="*/ 1257275 w 2208143"/>
                  <a:gd name="connsiteY3" fmla="*/ 154097 h 1519875"/>
                  <a:gd name="connsiteX4" fmla="*/ 883863 w 2208143"/>
                  <a:gd name="connsiteY4" fmla="*/ 36642 h 1519875"/>
                  <a:gd name="connsiteX5" fmla="*/ 638180 w 2208143"/>
                  <a:gd name="connsiteY5" fmla="*/ 260146 h 1519875"/>
                  <a:gd name="connsiteX6" fmla="*/ 433610 w 2208143"/>
                  <a:gd name="connsiteY6" fmla="*/ 541176 h 1519875"/>
                  <a:gd name="connsiteX7" fmla="*/ 179760 w 2208143"/>
                  <a:gd name="connsiteY7" fmla="*/ 973884 h 1519875"/>
                  <a:gd name="connsiteX8" fmla="*/ 196739 w 2208143"/>
                  <a:gd name="connsiteY8" fmla="*/ 1288825 h 1519875"/>
                  <a:gd name="connsiteX9" fmla="*/ 422896 w 2208143"/>
                  <a:gd name="connsiteY9" fmla="*/ 1351374 h 1519875"/>
                  <a:gd name="connsiteX10" fmla="*/ 756616 w 2208143"/>
                  <a:gd name="connsiteY10" fmla="*/ 1161568 h 1519875"/>
                  <a:gd name="connsiteX11" fmla="*/ 939652 w 2208143"/>
                  <a:gd name="connsiteY11" fmla="*/ 1426692 h 1519875"/>
                  <a:gd name="connsiteX12" fmla="*/ 1299366 w 2208143"/>
                  <a:gd name="connsiteY12" fmla="*/ 1411839 h 1519875"/>
                  <a:gd name="connsiteX13" fmla="*/ 1467228 w 2208143"/>
                  <a:gd name="connsiteY13" fmla="*/ 1198685 h 1519875"/>
                  <a:gd name="connsiteX14" fmla="*/ 1584835 w 2208143"/>
                  <a:gd name="connsiteY14" fmla="*/ 1062568 h 1519875"/>
                  <a:gd name="connsiteX15" fmla="*/ 1795617 w 2208143"/>
                  <a:gd name="connsiteY15" fmla="*/ 954772 h 1519875"/>
                  <a:gd name="connsiteX16" fmla="*/ 2011545 w 2208143"/>
                  <a:gd name="connsiteY16" fmla="*/ 803859 h 1519875"/>
                  <a:gd name="connsiteX17" fmla="*/ 2140158 w 2208143"/>
                  <a:gd name="connsiteY17" fmla="*/ 535876 h 1519875"/>
                  <a:gd name="connsiteX18" fmla="*/ 2196099 w 2208143"/>
                  <a:gd name="connsiteY18" fmla="*/ 228731 h 1519875"/>
                  <a:gd name="connsiteX19" fmla="*/ 1908671 w 2208143"/>
                  <a:gd name="connsiteY19" fmla="*/ 281357 h 1519875"/>
                  <a:gd name="connsiteX20" fmla="*/ 1631965 w 2208143"/>
                  <a:gd name="connsiteY20" fmla="*/ 321357 h 1519875"/>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584835 w 2208143"/>
                  <a:gd name="connsiteY14" fmla="*/ 1062568 h 1485078"/>
                  <a:gd name="connsiteX15" fmla="*/ 1795617 w 2208143"/>
                  <a:gd name="connsiteY15" fmla="*/ 954772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520234 w 2208143"/>
                  <a:gd name="connsiteY14" fmla="*/ 903494 h 1485078"/>
                  <a:gd name="connsiteX15" fmla="*/ 1795617 w 2208143"/>
                  <a:gd name="connsiteY15" fmla="*/ 954772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520234 w 2208143"/>
                  <a:gd name="connsiteY14" fmla="*/ 903494 h 1485078"/>
                  <a:gd name="connsiteX15" fmla="*/ 1795617 w 2208143"/>
                  <a:gd name="connsiteY15" fmla="*/ 954772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520234 w 2208143"/>
                  <a:gd name="connsiteY14" fmla="*/ 903494 h 1485078"/>
                  <a:gd name="connsiteX15" fmla="*/ 1795617 w 2208143"/>
                  <a:gd name="connsiteY15" fmla="*/ 954772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493317 w 2208143"/>
                  <a:gd name="connsiteY14" fmla="*/ 823957 h 1485078"/>
                  <a:gd name="connsiteX15" fmla="*/ 1795617 w 2208143"/>
                  <a:gd name="connsiteY15" fmla="*/ 954772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493317 w 2208143"/>
                  <a:gd name="connsiteY14" fmla="*/ 823957 h 1485078"/>
                  <a:gd name="connsiteX15" fmla="*/ 1801000 w 2208143"/>
                  <a:gd name="connsiteY15" fmla="*/ 875235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391032 w 2208143"/>
                  <a:gd name="connsiteY14" fmla="*/ 887587 h 1485078"/>
                  <a:gd name="connsiteX15" fmla="*/ 1801000 w 2208143"/>
                  <a:gd name="connsiteY15" fmla="*/ 875235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391032 w 2208143"/>
                  <a:gd name="connsiteY14" fmla="*/ 887587 h 1485078"/>
                  <a:gd name="connsiteX15" fmla="*/ 1617964 w 2208143"/>
                  <a:gd name="connsiteY15" fmla="*/ 811606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391032 w 2208143"/>
                  <a:gd name="connsiteY14" fmla="*/ 887587 h 1485078"/>
                  <a:gd name="connsiteX15" fmla="*/ 1617964 w 2208143"/>
                  <a:gd name="connsiteY15" fmla="*/ 811606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391032 w 2208143"/>
                  <a:gd name="connsiteY14" fmla="*/ 887587 h 1485078"/>
                  <a:gd name="connsiteX15" fmla="*/ 1617964 w 2208143"/>
                  <a:gd name="connsiteY15" fmla="*/ 811606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08143"/>
                  <a:gd name="connsiteY0" fmla="*/ 321357 h 1485078"/>
                  <a:gd name="connsiteX1" fmla="*/ 1477996 w 2208143"/>
                  <a:gd name="connsiteY1" fmla="*/ 270752 h 1485078"/>
                  <a:gd name="connsiteX2" fmla="*/ 1434927 w 2208143"/>
                  <a:gd name="connsiteY2" fmla="*/ 21534 h 1485078"/>
                  <a:gd name="connsiteX3" fmla="*/ 1257275 w 2208143"/>
                  <a:gd name="connsiteY3" fmla="*/ 154097 h 1485078"/>
                  <a:gd name="connsiteX4" fmla="*/ 883863 w 2208143"/>
                  <a:gd name="connsiteY4" fmla="*/ 36642 h 1485078"/>
                  <a:gd name="connsiteX5" fmla="*/ 638180 w 2208143"/>
                  <a:gd name="connsiteY5" fmla="*/ 260146 h 1485078"/>
                  <a:gd name="connsiteX6" fmla="*/ 433610 w 2208143"/>
                  <a:gd name="connsiteY6" fmla="*/ 541176 h 1485078"/>
                  <a:gd name="connsiteX7" fmla="*/ 179760 w 2208143"/>
                  <a:gd name="connsiteY7" fmla="*/ 973884 h 1485078"/>
                  <a:gd name="connsiteX8" fmla="*/ 196739 w 2208143"/>
                  <a:gd name="connsiteY8" fmla="*/ 1288825 h 1485078"/>
                  <a:gd name="connsiteX9" fmla="*/ 422896 w 2208143"/>
                  <a:gd name="connsiteY9" fmla="*/ 1351374 h 1485078"/>
                  <a:gd name="connsiteX10" fmla="*/ 756616 w 2208143"/>
                  <a:gd name="connsiteY10" fmla="*/ 1161568 h 1485078"/>
                  <a:gd name="connsiteX11" fmla="*/ 939652 w 2208143"/>
                  <a:gd name="connsiteY11" fmla="*/ 1426692 h 1485078"/>
                  <a:gd name="connsiteX12" fmla="*/ 1299366 w 2208143"/>
                  <a:gd name="connsiteY12" fmla="*/ 1411839 h 1485078"/>
                  <a:gd name="connsiteX13" fmla="*/ 1467228 w 2208143"/>
                  <a:gd name="connsiteY13" fmla="*/ 1198685 h 1485078"/>
                  <a:gd name="connsiteX14" fmla="*/ 1391032 w 2208143"/>
                  <a:gd name="connsiteY14" fmla="*/ 887587 h 1485078"/>
                  <a:gd name="connsiteX15" fmla="*/ 1617964 w 2208143"/>
                  <a:gd name="connsiteY15" fmla="*/ 811606 h 1485078"/>
                  <a:gd name="connsiteX16" fmla="*/ 2011545 w 2208143"/>
                  <a:gd name="connsiteY16" fmla="*/ 803859 h 1485078"/>
                  <a:gd name="connsiteX17" fmla="*/ 2140158 w 2208143"/>
                  <a:gd name="connsiteY17" fmla="*/ 535876 h 1485078"/>
                  <a:gd name="connsiteX18" fmla="*/ 2196099 w 2208143"/>
                  <a:gd name="connsiteY18" fmla="*/ 228731 h 1485078"/>
                  <a:gd name="connsiteX19" fmla="*/ 1908671 w 2208143"/>
                  <a:gd name="connsiteY19" fmla="*/ 281357 h 1485078"/>
                  <a:gd name="connsiteX20" fmla="*/ 1631965 w 2208143"/>
                  <a:gd name="connsiteY20" fmla="*/ 321357 h 1485078"/>
                  <a:gd name="connsiteX0" fmla="*/ 1631965 w 2214784"/>
                  <a:gd name="connsiteY0" fmla="*/ 321357 h 1485078"/>
                  <a:gd name="connsiteX1" fmla="*/ 1477996 w 2214784"/>
                  <a:gd name="connsiteY1" fmla="*/ 270752 h 1485078"/>
                  <a:gd name="connsiteX2" fmla="*/ 1434927 w 2214784"/>
                  <a:gd name="connsiteY2" fmla="*/ 21534 h 1485078"/>
                  <a:gd name="connsiteX3" fmla="*/ 1257275 w 2214784"/>
                  <a:gd name="connsiteY3" fmla="*/ 154097 h 1485078"/>
                  <a:gd name="connsiteX4" fmla="*/ 883863 w 2214784"/>
                  <a:gd name="connsiteY4" fmla="*/ 36642 h 1485078"/>
                  <a:gd name="connsiteX5" fmla="*/ 638180 w 2214784"/>
                  <a:gd name="connsiteY5" fmla="*/ 260146 h 1485078"/>
                  <a:gd name="connsiteX6" fmla="*/ 433610 w 2214784"/>
                  <a:gd name="connsiteY6" fmla="*/ 541176 h 1485078"/>
                  <a:gd name="connsiteX7" fmla="*/ 179760 w 2214784"/>
                  <a:gd name="connsiteY7" fmla="*/ 973884 h 1485078"/>
                  <a:gd name="connsiteX8" fmla="*/ 196739 w 2214784"/>
                  <a:gd name="connsiteY8" fmla="*/ 1288825 h 1485078"/>
                  <a:gd name="connsiteX9" fmla="*/ 422896 w 2214784"/>
                  <a:gd name="connsiteY9" fmla="*/ 1351374 h 1485078"/>
                  <a:gd name="connsiteX10" fmla="*/ 756616 w 2214784"/>
                  <a:gd name="connsiteY10" fmla="*/ 1161568 h 1485078"/>
                  <a:gd name="connsiteX11" fmla="*/ 939652 w 2214784"/>
                  <a:gd name="connsiteY11" fmla="*/ 1426692 h 1485078"/>
                  <a:gd name="connsiteX12" fmla="*/ 1299366 w 2214784"/>
                  <a:gd name="connsiteY12" fmla="*/ 1411839 h 1485078"/>
                  <a:gd name="connsiteX13" fmla="*/ 1467228 w 2214784"/>
                  <a:gd name="connsiteY13" fmla="*/ 1198685 h 1485078"/>
                  <a:gd name="connsiteX14" fmla="*/ 1391032 w 2214784"/>
                  <a:gd name="connsiteY14" fmla="*/ 887587 h 1485078"/>
                  <a:gd name="connsiteX15" fmla="*/ 1617964 w 2214784"/>
                  <a:gd name="connsiteY15" fmla="*/ 811606 h 1485078"/>
                  <a:gd name="connsiteX16" fmla="*/ 2011545 w 2214784"/>
                  <a:gd name="connsiteY16" fmla="*/ 803859 h 1485078"/>
                  <a:gd name="connsiteX17" fmla="*/ 2140158 w 2214784"/>
                  <a:gd name="connsiteY17" fmla="*/ 535876 h 1485078"/>
                  <a:gd name="connsiteX18" fmla="*/ 2196099 w 2214784"/>
                  <a:gd name="connsiteY18" fmla="*/ 228731 h 1485078"/>
                  <a:gd name="connsiteX19" fmla="*/ 1908671 w 2214784"/>
                  <a:gd name="connsiteY19" fmla="*/ 281357 h 1485078"/>
                  <a:gd name="connsiteX20" fmla="*/ 1631965 w 2214784"/>
                  <a:gd name="connsiteY20" fmla="*/ 321357 h 1485078"/>
                  <a:gd name="connsiteX0" fmla="*/ 1578131 w 2214784"/>
                  <a:gd name="connsiteY0" fmla="*/ 400894 h 1485078"/>
                  <a:gd name="connsiteX1" fmla="*/ 1477996 w 2214784"/>
                  <a:gd name="connsiteY1" fmla="*/ 270752 h 1485078"/>
                  <a:gd name="connsiteX2" fmla="*/ 1434927 w 2214784"/>
                  <a:gd name="connsiteY2" fmla="*/ 21534 h 1485078"/>
                  <a:gd name="connsiteX3" fmla="*/ 1257275 w 2214784"/>
                  <a:gd name="connsiteY3" fmla="*/ 154097 h 1485078"/>
                  <a:gd name="connsiteX4" fmla="*/ 883863 w 2214784"/>
                  <a:gd name="connsiteY4" fmla="*/ 36642 h 1485078"/>
                  <a:gd name="connsiteX5" fmla="*/ 638180 w 2214784"/>
                  <a:gd name="connsiteY5" fmla="*/ 260146 h 1485078"/>
                  <a:gd name="connsiteX6" fmla="*/ 433610 w 2214784"/>
                  <a:gd name="connsiteY6" fmla="*/ 541176 h 1485078"/>
                  <a:gd name="connsiteX7" fmla="*/ 179760 w 2214784"/>
                  <a:gd name="connsiteY7" fmla="*/ 973884 h 1485078"/>
                  <a:gd name="connsiteX8" fmla="*/ 196739 w 2214784"/>
                  <a:gd name="connsiteY8" fmla="*/ 1288825 h 1485078"/>
                  <a:gd name="connsiteX9" fmla="*/ 422896 w 2214784"/>
                  <a:gd name="connsiteY9" fmla="*/ 1351374 h 1485078"/>
                  <a:gd name="connsiteX10" fmla="*/ 756616 w 2214784"/>
                  <a:gd name="connsiteY10" fmla="*/ 1161568 h 1485078"/>
                  <a:gd name="connsiteX11" fmla="*/ 939652 w 2214784"/>
                  <a:gd name="connsiteY11" fmla="*/ 1426692 h 1485078"/>
                  <a:gd name="connsiteX12" fmla="*/ 1299366 w 2214784"/>
                  <a:gd name="connsiteY12" fmla="*/ 1411839 h 1485078"/>
                  <a:gd name="connsiteX13" fmla="*/ 1467228 w 2214784"/>
                  <a:gd name="connsiteY13" fmla="*/ 1198685 h 1485078"/>
                  <a:gd name="connsiteX14" fmla="*/ 1391032 w 2214784"/>
                  <a:gd name="connsiteY14" fmla="*/ 887587 h 1485078"/>
                  <a:gd name="connsiteX15" fmla="*/ 1617964 w 2214784"/>
                  <a:gd name="connsiteY15" fmla="*/ 811606 h 1485078"/>
                  <a:gd name="connsiteX16" fmla="*/ 2011545 w 2214784"/>
                  <a:gd name="connsiteY16" fmla="*/ 803859 h 1485078"/>
                  <a:gd name="connsiteX17" fmla="*/ 2140158 w 2214784"/>
                  <a:gd name="connsiteY17" fmla="*/ 535876 h 1485078"/>
                  <a:gd name="connsiteX18" fmla="*/ 2196099 w 2214784"/>
                  <a:gd name="connsiteY18" fmla="*/ 228731 h 1485078"/>
                  <a:gd name="connsiteX19" fmla="*/ 1908671 w 2214784"/>
                  <a:gd name="connsiteY19" fmla="*/ 281357 h 1485078"/>
                  <a:gd name="connsiteX20" fmla="*/ 1578131 w 2214784"/>
                  <a:gd name="connsiteY20" fmla="*/ 400894 h 1485078"/>
                  <a:gd name="connsiteX0" fmla="*/ 1578131 w 2214784"/>
                  <a:gd name="connsiteY0" fmla="*/ 400894 h 1485078"/>
                  <a:gd name="connsiteX1" fmla="*/ 1553364 w 2214784"/>
                  <a:gd name="connsiteY1" fmla="*/ 228332 h 1485078"/>
                  <a:gd name="connsiteX2" fmla="*/ 1434927 w 2214784"/>
                  <a:gd name="connsiteY2" fmla="*/ 21534 h 1485078"/>
                  <a:gd name="connsiteX3" fmla="*/ 1257275 w 2214784"/>
                  <a:gd name="connsiteY3" fmla="*/ 154097 h 1485078"/>
                  <a:gd name="connsiteX4" fmla="*/ 883863 w 2214784"/>
                  <a:gd name="connsiteY4" fmla="*/ 36642 h 1485078"/>
                  <a:gd name="connsiteX5" fmla="*/ 638180 w 2214784"/>
                  <a:gd name="connsiteY5" fmla="*/ 260146 h 1485078"/>
                  <a:gd name="connsiteX6" fmla="*/ 433610 w 2214784"/>
                  <a:gd name="connsiteY6" fmla="*/ 541176 h 1485078"/>
                  <a:gd name="connsiteX7" fmla="*/ 179760 w 2214784"/>
                  <a:gd name="connsiteY7" fmla="*/ 973884 h 1485078"/>
                  <a:gd name="connsiteX8" fmla="*/ 196739 w 2214784"/>
                  <a:gd name="connsiteY8" fmla="*/ 1288825 h 1485078"/>
                  <a:gd name="connsiteX9" fmla="*/ 422896 w 2214784"/>
                  <a:gd name="connsiteY9" fmla="*/ 1351374 h 1485078"/>
                  <a:gd name="connsiteX10" fmla="*/ 756616 w 2214784"/>
                  <a:gd name="connsiteY10" fmla="*/ 1161568 h 1485078"/>
                  <a:gd name="connsiteX11" fmla="*/ 939652 w 2214784"/>
                  <a:gd name="connsiteY11" fmla="*/ 1426692 h 1485078"/>
                  <a:gd name="connsiteX12" fmla="*/ 1299366 w 2214784"/>
                  <a:gd name="connsiteY12" fmla="*/ 1411839 h 1485078"/>
                  <a:gd name="connsiteX13" fmla="*/ 1467228 w 2214784"/>
                  <a:gd name="connsiteY13" fmla="*/ 1198685 h 1485078"/>
                  <a:gd name="connsiteX14" fmla="*/ 1391032 w 2214784"/>
                  <a:gd name="connsiteY14" fmla="*/ 887587 h 1485078"/>
                  <a:gd name="connsiteX15" fmla="*/ 1617964 w 2214784"/>
                  <a:gd name="connsiteY15" fmla="*/ 811606 h 1485078"/>
                  <a:gd name="connsiteX16" fmla="*/ 2011545 w 2214784"/>
                  <a:gd name="connsiteY16" fmla="*/ 803859 h 1485078"/>
                  <a:gd name="connsiteX17" fmla="*/ 2140158 w 2214784"/>
                  <a:gd name="connsiteY17" fmla="*/ 535876 h 1485078"/>
                  <a:gd name="connsiteX18" fmla="*/ 2196099 w 2214784"/>
                  <a:gd name="connsiteY18" fmla="*/ 228731 h 1485078"/>
                  <a:gd name="connsiteX19" fmla="*/ 1908671 w 2214784"/>
                  <a:gd name="connsiteY19" fmla="*/ 281357 h 1485078"/>
                  <a:gd name="connsiteX20" fmla="*/ 1578131 w 2214784"/>
                  <a:gd name="connsiteY20" fmla="*/ 400894 h 1485078"/>
                  <a:gd name="connsiteX0" fmla="*/ 1578131 w 2214784"/>
                  <a:gd name="connsiteY0" fmla="*/ 400894 h 1485078"/>
                  <a:gd name="connsiteX1" fmla="*/ 1553364 w 2214784"/>
                  <a:gd name="connsiteY1" fmla="*/ 228332 h 1485078"/>
                  <a:gd name="connsiteX2" fmla="*/ 1434927 w 2214784"/>
                  <a:gd name="connsiteY2" fmla="*/ 21534 h 1485078"/>
                  <a:gd name="connsiteX3" fmla="*/ 1257275 w 2214784"/>
                  <a:gd name="connsiteY3" fmla="*/ 154097 h 1485078"/>
                  <a:gd name="connsiteX4" fmla="*/ 883863 w 2214784"/>
                  <a:gd name="connsiteY4" fmla="*/ 36642 h 1485078"/>
                  <a:gd name="connsiteX5" fmla="*/ 638180 w 2214784"/>
                  <a:gd name="connsiteY5" fmla="*/ 260146 h 1485078"/>
                  <a:gd name="connsiteX6" fmla="*/ 433610 w 2214784"/>
                  <a:gd name="connsiteY6" fmla="*/ 541176 h 1485078"/>
                  <a:gd name="connsiteX7" fmla="*/ 179760 w 2214784"/>
                  <a:gd name="connsiteY7" fmla="*/ 973884 h 1485078"/>
                  <a:gd name="connsiteX8" fmla="*/ 196739 w 2214784"/>
                  <a:gd name="connsiteY8" fmla="*/ 1288825 h 1485078"/>
                  <a:gd name="connsiteX9" fmla="*/ 422896 w 2214784"/>
                  <a:gd name="connsiteY9" fmla="*/ 1351374 h 1485078"/>
                  <a:gd name="connsiteX10" fmla="*/ 756616 w 2214784"/>
                  <a:gd name="connsiteY10" fmla="*/ 1161568 h 1485078"/>
                  <a:gd name="connsiteX11" fmla="*/ 939652 w 2214784"/>
                  <a:gd name="connsiteY11" fmla="*/ 1426692 h 1485078"/>
                  <a:gd name="connsiteX12" fmla="*/ 1299366 w 2214784"/>
                  <a:gd name="connsiteY12" fmla="*/ 1411839 h 1485078"/>
                  <a:gd name="connsiteX13" fmla="*/ 1467228 w 2214784"/>
                  <a:gd name="connsiteY13" fmla="*/ 1198685 h 1485078"/>
                  <a:gd name="connsiteX14" fmla="*/ 1391032 w 2214784"/>
                  <a:gd name="connsiteY14" fmla="*/ 887587 h 1485078"/>
                  <a:gd name="connsiteX15" fmla="*/ 1617964 w 2214784"/>
                  <a:gd name="connsiteY15" fmla="*/ 811606 h 1485078"/>
                  <a:gd name="connsiteX16" fmla="*/ 2011545 w 2214784"/>
                  <a:gd name="connsiteY16" fmla="*/ 803859 h 1485078"/>
                  <a:gd name="connsiteX17" fmla="*/ 2140158 w 2214784"/>
                  <a:gd name="connsiteY17" fmla="*/ 535876 h 1485078"/>
                  <a:gd name="connsiteX18" fmla="*/ 2196099 w 2214784"/>
                  <a:gd name="connsiteY18" fmla="*/ 228731 h 1485078"/>
                  <a:gd name="connsiteX19" fmla="*/ 1908671 w 2214784"/>
                  <a:gd name="connsiteY19" fmla="*/ 281357 h 1485078"/>
                  <a:gd name="connsiteX20" fmla="*/ 1578131 w 2214784"/>
                  <a:gd name="connsiteY20" fmla="*/ 400894 h 148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4784" h="1485078">
                    <a:moveTo>
                      <a:pt x="1578131" y="400894"/>
                    </a:moveTo>
                    <a:cubicBezTo>
                      <a:pt x="1518913" y="392056"/>
                      <a:pt x="1611326" y="257093"/>
                      <a:pt x="1553364" y="228332"/>
                    </a:cubicBezTo>
                    <a:cubicBezTo>
                      <a:pt x="1667672" y="51102"/>
                      <a:pt x="1488761" y="65721"/>
                      <a:pt x="1434927" y="21534"/>
                    </a:cubicBezTo>
                    <a:cubicBezTo>
                      <a:pt x="1327259" y="-70376"/>
                      <a:pt x="1419104" y="162184"/>
                      <a:pt x="1257275" y="154097"/>
                    </a:cubicBezTo>
                    <a:cubicBezTo>
                      <a:pt x="1165431" y="156615"/>
                      <a:pt x="987045" y="18967"/>
                      <a:pt x="883863" y="36642"/>
                    </a:cubicBezTo>
                    <a:cubicBezTo>
                      <a:pt x="780681" y="54317"/>
                      <a:pt x="616320" y="154847"/>
                      <a:pt x="638180" y="260146"/>
                    </a:cubicBezTo>
                    <a:cubicBezTo>
                      <a:pt x="482387" y="270000"/>
                      <a:pt x="518089" y="416917"/>
                      <a:pt x="433610" y="541176"/>
                    </a:cubicBezTo>
                    <a:cubicBezTo>
                      <a:pt x="219929" y="628317"/>
                      <a:pt x="488410" y="732622"/>
                      <a:pt x="179760" y="973884"/>
                    </a:cubicBezTo>
                    <a:cubicBezTo>
                      <a:pt x="-128890" y="1215146"/>
                      <a:pt x="16247" y="1257725"/>
                      <a:pt x="196739" y="1288825"/>
                    </a:cubicBezTo>
                    <a:cubicBezTo>
                      <a:pt x="318013" y="1261598"/>
                      <a:pt x="33494" y="1218812"/>
                      <a:pt x="422896" y="1351374"/>
                    </a:cubicBezTo>
                    <a:cubicBezTo>
                      <a:pt x="812298" y="1483936"/>
                      <a:pt x="288266" y="1228552"/>
                      <a:pt x="756616" y="1161568"/>
                    </a:cubicBezTo>
                    <a:cubicBezTo>
                      <a:pt x="1101147" y="1083979"/>
                      <a:pt x="833941" y="1423865"/>
                      <a:pt x="939652" y="1426692"/>
                    </a:cubicBezTo>
                    <a:cubicBezTo>
                      <a:pt x="1142265" y="1625711"/>
                      <a:pt x="1109152" y="1237741"/>
                      <a:pt x="1299366" y="1411839"/>
                    </a:cubicBezTo>
                    <a:cubicBezTo>
                      <a:pt x="1489580" y="1585937"/>
                      <a:pt x="1419650" y="1256897"/>
                      <a:pt x="1467228" y="1198685"/>
                    </a:cubicBezTo>
                    <a:cubicBezTo>
                      <a:pt x="1940097" y="1485134"/>
                      <a:pt x="1699682" y="999822"/>
                      <a:pt x="1391032" y="887587"/>
                    </a:cubicBezTo>
                    <a:cubicBezTo>
                      <a:pt x="1082382" y="775352"/>
                      <a:pt x="1546846" y="854724"/>
                      <a:pt x="1617964" y="811606"/>
                    </a:cubicBezTo>
                    <a:cubicBezTo>
                      <a:pt x="1742916" y="975284"/>
                      <a:pt x="1954122" y="873675"/>
                      <a:pt x="2011545" y="803859"/>
                    </a:cubicBezTo>
                    <a:cubicBezTo>
                      <a:pt x="1972067" y="601482"/>
                      <a:pt x="2109399" y="631731"/>
                      <a:pt x="2140158" y="535876"/>
                    </a:cubicBezTo>
                    <a:cubicBezTo>
                      <a:pt x="2170917" y="440021"/>
                      <a:pt x="2250831" y="345386"/>
                      <a:pt x="2196099" y="228731"/>
                    </a:cubicBezTo>
                    <a:cubicBezTo>
                      <a:pt x="2141367" y="112076"/>
                      <a:pt x="2002693" y="265919"/>
                      <a:pt x="1908671" y="281357"/>
                    </a:cubicBezTo>
                    <a:cubicBezTo>
                      <a:pt x="1814649" y="296795"/>
                      <a:pt x="1637349" y="409732"/>
                      <a:pt x="1578131" y="400894"/>
                    </a:cubicBezTo>
                    <a:close/>
                  </a:path>
                </a:pathLst>
              </a:custGeom>
              <a:solidFill>
                <a:srgbClr val="FFFFFF">
                  <a:alpha val="20000"/>
                </a:srgbClr>
              </a:solidFill>
              <a:ln w="12700" cmpd="sng">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90" name="Forme libre 89">
                <a:extLst>
                  <a:ext uri="{FF2B5EF4-FFF2-40B4-BE49-F238E27FC236}">
                    <a16:creationId xmlns:a16="http://schemas.microsoft.com/office/drawing/2014/main" id="{64507D7A-A322-424C-929C-2B695F6507AA}"/>
                  </a:ext>
                </a:extLst>
              </p:cNvPr>
              <p:cNvSpPr/>
              <p:nvPr/>
            </p:nvSpPr>
            <p:spPr>
              <a:xfrm>
                <a:off x="823682" y="2903971"/>
                <a:ext cx="694844" cy="685191"/>
              </a:xfrm>
              <a:custGeom>
                <a:avLst/>
                <a:gdLst>
                  <a:gd name="connsiteX0" fmla="*/ 1215892 w 1811132"/>
                  <a:gd name="connsiteY0" fmla="*/ 2914 h 1477529"/>
                  <a:gd name="connsiteX1" fmla="*/ 521625 w 1811132"/>
                  <a:gd name="connsiteY1" fmla="*/ 248447 h 1477529"/>
                  <a:gd name="connsiteX2" fmla="*/ 22092 w 1811132"/>
                  <a:gd name="connsiteY2" fmla="*/ 883447 h 1477529"/>
                  <a:gd name="connsiteX3" fmla="*/ 157559 w 1811132"/>
                  <a:gd name="connsiteY3" fmla="*/ 1425314 h 1477529"/>
                  <a:gd name="connsiteX4" fmla="*/ 775625 w 1811132"/>
                  <a:gd name="connsiteY4" fmla="*/ 1416847 h 1477529"/>
                  <a:gd name="connsiteX5" fmla="*/ 953425 w 1811132"/>
                  <a:gd name="connsiteY5" fmla="*/ 1078181 h 1477529"/>
                  <a:gd name="connsiteX6" fmla="*/ 1740825 w 1811132"/>
                  <a:gd name="connsiteY6" fmla="*/ 1052781 h 1477529"/>
                  <a:gd name="connsiteX7" fmla="*/ 1715425 w 1811132"/>
                  <a:gd name="connsiteY7" fmla="*/ 180714 h 1477529"/>
                  <a:gd name="connsiteX8" fmla="*/ 1215892 w 1811132"/>
                  <a:gd name="connsiteY8" fmla="*/ 2914 h 1477529"/>
                  <a:gd name="connsiteX0" fmla="*/ 1215892 w 1715560"/>
                  <a:gd name="connsiteY0" fmla="*/ 844 h 1475459"/>
                  <a:gd name="connsiteX1" fmla="*/ 521625 w 1715560"/>
                  <a:gd name="connsiteY1" fmla="*/ 246377 h 1475459"/>
                  <a:gd name="connsiteX2" fmla="*/ 22092 w 1715560"/>
                  <a:gd name="connsiteY2" fmla="*/ 881377 h 1475459"/>
                  <a:gd name="connsiteX3" fmla="*/ 157559 w 1715560"/>
                  <a:gd name="connsiteY3" fmla="*/ 1423244 h 1475459"/>
                  <a:gd name="connsiteX4" fmla="*/ 775625 w 1715560"/>
                  <a:gd name="connsiteY4" fmla="*/ 1414777 h 1475459"/>
                  <a:gd name="connsiteX5" fmla="*/ 953425 w 1715560"/>
                  <a:gd name="connsiteY5" fmla="*/ 1076111 h 1475459"/>
                  <a:gd name="connsiteX6" fmla="*/ 1170653 w 1715560"/>
                  <a:gd name="connsiteY6" fmla="*/ 509915 h 1475459"/>
                  <a:gd name="connsiteX7" fmla="*/ 1715425 w 1715560"/>
                  <a:gd name="connsiteY7" fmla="*/ 178644 h 1475459"/>
                  <a:gd name="connsiteX8" fmla="*/ 1215892 w 1715560"/>
                  <a:gd name="connsiteY8" fmla="*/ 844 h 1475459"/>
                  <a:gd name="connsiteX0" fmla="*/ 1215892 w 1715560"/>
                  <a:gd name="connsiteY0" fmla="*/ 844 h 1510249"/>
                  <a:gd name="connsiteX1" fmla="*/ 521625 w 1715560"/>
                  <a:gd name="connsiteY1" fmla="*/ 246377 h 1510249"/>
                  <a:gd name="connsiteX2" fmla="*/ 22092 w 1715560"/>
                  <a:gd name="connsiteY2" fmla="*/ 881377 h 1510249"/>
                  <a:gd name="connsiteX3" fmla="*/ 157559 w 1715560"/>
                  <a:gd name="connsiteY3" fmla="*/ 1423244 h 1510249"/>
                  <a:gd name="connsiteX4" fmla="*/ 775625 w 1715560"/>
                  <a:gd name="connsiteY4" fmla="*/ 1414777 h 1510249"/>
                  <a:gd name="connsiteX5" fmla="*/ 1170653 w 1715560"/>
                  <a:gd name="connsiteY5" fmla="*/ 509915 h 1510249"/>
                  <a:gd name="connsiteX6" fmla="*/ 1715425 w 1715560"/>
                  <a:gd name="connsiteY6" fmla="*/ 178644 h 1510249"/>
                  <a:gd name="connsiteX7" fmla="*/ 1215892 w 1715560"/>
                  <a:gd name="connsiteY7" fmla="*/ 844 h 1510249"/>
                  <a:gd name="connsiteX0" fmla="*/ 1070554 w 1715924"/>
                  <a:gd name="connsiteY0" fmla="*/ 37394 h 1353658"/>
                  <a:gd name="connsiteX1" fmla="*/ 521625 w 1715924"/>
                  <a:gd name="connsiteY1" fmla="*/ 89786 h 1353658"/>
                  <a:gd name="connsiteX2" fmla="*/ 22092 w 1715924"/>
                  <a:gd name="connsiteY2" fmla="*/ 724786 h 1353658"/>
                  <a:gd name="connsiteX3" fmla="*/ 157559 w 1715924"/>
                  <a:gd name="connsiteY3" fmla="*/ 1266653 h 1353658"/>
                  <a:gd name="connsiteX4" fmla="*/ 775625 w 1715924"/>
                  <a:gd name="connsiteY4" fmla="*/ 1258186 h 1353658"/>
                  <a:gd name="connsiteX5" fmla="*/ 1170653 w 1715924"/>
                  <a:gd name="connsiteY5" fmla="*/ 353324 h 1353658"/>
                  <a:gd name="connsiteX6" fmla="*/ 1715425 w 1715924"/>
                  <a:gd name="connsiteY6" fmla="*/ 22053 h 1353658"/>
                  <a:gd name="connsiteX7" fmla="*/ 1070554 w 1715924"/>
                  <a:gd name="connsiteY7" fmla="*/ 37394 h 1353658"/>
                  <a:gd name="connsiteX0" fmla="*/ 1076882 w 1722253"/>
                  <a:gd name="connsiteY0" fmla="*/ 37713 h 1353977"/>
                  <a:gd name="connsiteX1" fmla="*/ 617391 w 1722253"/>
                  <a:gd name="connsiteY1" fmla="*/ 99762 h 1353977"/>
                  <a:gd name="connsiteX2" fmla="*/ 28420 w 1722253"/>
                  <a:gd name="connsiteY2" fmla="*/ 725105 h 1353977"/>
                  <a:gd name="connsiteX3" fmla="*/ 163887 w 1722253"/>
                  <a:gd name="connsiteY3" fmla="*/ 1266972 h 1353977"/>
                  <a:gd name="connsiteX4" fmla="*/ 781953 w 1722253"/>
                  <a:gd name="connsiteY4" fmla="*/ 1258505 h 1353977"/>
                  <a:gd name="connsiteX5" fmla="*/ 1176981 w 1722253"/>
                  <a:gd name="connsiteY5" fmla="*/ 353643 h 1353977"/>
                  <a:gd name="connsiteX6" fmla="*/ 1721753 w 1722253"/>
                  <a:gd name="connsiteY6" fmla="*/ 22372 h 1353977"/>
                  <a:gd name="connsiteX7" fmla="*/ 1076882 w 1722253"/>
                  <a:gd name="connsiteY7" fmla="*/ 37713 h 1353977"/>
                  <a:gd name="connsiteX0" fmla="*/ 947401 w 1592772"/>
                  <a:gd name="connsiteY0" fmla="*/ 37713 h 1372481"/>
                  <a:gd name="connsiteX1" fmla="*/ 487910 w 1592772"/>
                  <a:gd name="connsiteY1" fmla="*/ 99762 h 1372481"/>
                  <a:gd name="connsiteX2" fmla="*/ 122535 w 1592772"/>
                  <a:gd name="connsiteY2" fmla="*/ 416079 h 1372481"/>
                  <a:gd name="connsiteX3" fmla="*/ 34406 w 1592772"/>
                  <a:gd name="connsiteY3" fmla="*/ 1266972 h 1372481"/>
                  <a:gd name="connsiteX4" fmla="*/ 652472 w 1592772"/>
                  <a:gd name="connsiteY4" fmla="*/ 1258505 h 1372481"/>
                  <a:gd name="connsiteX5" fmla="*/ 1047500 w 1592772"/>
                  <a:gd name="connsiteY5" fmla="*/ 353643 h 1372481"/>
                  <a:gd name="connsiteX6" fmla="*/ 1592272 w 1592772"/>
                  <a:gd name="connsiteY6" fmla="*/ 22372 h 1372481"/>
                  <a:gd name="connsiteX7" fmla="*/ 947401 w 1592772"/>
                  <a:gd name="connsiteY7" fmla="*/ 37713 h 1372481"/>
                  <a:gd name="connsiteX0" fmla="*/ 852661 w 1498032"/>
                  <a:gd name="connsiteY0" fmla="*/ 37713 h 1276839"/>
                  <a:gd name="connsiteX1" fmla="*/ 393170 w 1498032"/>
                  <a:gd name="connsiteY1" fmla="*/ 99762 h 1276839"/>
                  <a:gd name="connsiteX2" fmla="*/ 27795 w 1498032"/>
                  <a:gd name="connsiteY2" fmla="*/ 416079 h 1276839"/>
                  <a:gd name="connsiteX3" fmla="*/ 85004 w 1498032"/>
                  <a:gd name="connsiteY3" fmla="*/ 919319 h 1276839"/>
                  <a:gd name="connsiteX4" fmla="*/ 557732 w 1498032"/>
                  <a:gd name="connsiteY4" fmla="*/ 1258505 h 1276839"/>
                  <a:gd name="connsiteX5" fmla="*/ 952760 w 1498032"/>
                  <a:gd name="connsiteY5" fmla="*/ 353643 h 1276839"/>
                  <a:gd name="connsiteX6" fmla="*/ 1497532 w 1498032"/>
                  <a:gd name="connsiteY6" fmla="*/ 22372 h 1276839"/>
                  <a:gd name="connsiteX7" fmla="*/ 852661 w 1498032"/>
                  <a:gd name="connsiteY7" fmla="*/ 37713 h 1276839"/>
                  <a:gd name="connsiteX0" fmla="*/ 845569 w 1490940"/>
                  <a:gd name="connsiteY0" fmla="*/ 37713 h 919525"/>
                  <a:gd name="connsiteX1" fmla="*/ 386078 w 1490940"/>
                  <a:gd name="connsiteY1" fmla="*/ 99762 h 919525"/>
                  <a:gd name="connsiteX2" fmla="*/ 20703 w 1490940"/>
                  <a:gd name="connsiteY2" fmla="*/ 416079 h 919525"/>
                  <a:gd name="connsiteX3" fmla="*/ 77912 w 1490940"/>
                  <a:gd name="connsiteY3" fmla="*/ 919319 h 919525"/>
                  <a:gd name="connsiteX4" fmla="*/ 349403 w 1490940"/>
                  <a:gd name="connsiteY4" fmla="*/ 476284 h 919525"/>
                  <a:gd name="connsiteX5" fmla="*/ 945668 w 1490940"/>
                  <a:gd name="connsiteY5" fmla="*/ 353643 h 919525"/>
                  <a:gd name="connsiteX6" fmla="*/ 1490440 w 1490940"/>
                  <a:gd name="connsiteY6" fmla="*/ 22372 h 919525"/>
                  <a:gd name="connsiteX7" fmla="*/ 845569 w 1490940"/>
                  <a:gd name="connsiteY7" fmla="*/ 37713 h 919525"/>
                  <a:gd name="connsiteX0" fmla="*/ 845569 w 1085493"/>
                  <a:gd name="connsiteY0" fmla="*/ 2688 h 884500"/>
                  <a:gd name="connsiteX1" fmla="*/ 386078 w 1085493"/>
                  <a:gd name="connsiteY1" fmla="*/ 64737 h 884500"/>
                  <a:gd name="connsiteX2" fmla="*/ 20703 w 1085493"/>
                  <a:gd name="connsiteY2" fmla="*/ 381054 h 884500"/>
                  <a:gd name="connsiteX3" fmla="*/ 77912 w 1085493"/>
                  <a:gd name="connsiteY3" fmla="*/ 884294 h 884500"/>
                  <a:gd name="connsiteX4" fmla="*/ 349403 w 1085493"/>
                  <a:gd name="connsiteY4" fmla="*/ 441259 h 884500"/>
                  <a:gd name="connsiteX5" fmla="*/ 945668 w 1085493"/>
                  <a:gd name="connsiteY5" fmla="*/ 318618 h 884500"/>
                  <a:gd name="connsiteX6" fmla="*/ 1076786 w 1085493"/>
                  <a:gd name="connsiteY6" fmla="*/ 112889 h 884500"/>
                  <a:gd name="connsiteX7" fmla="*/ 845569 w 1085493"/>
                  <a:gd name="connsiteY7" fmla="*/ 2688 h 884500"/>
                  <a:gd name="connsiteX0" fmla="*/ 845569 w 1079198"/>
                  <a:gd name="connsiteY0" fmla="*/ 2687 h 884501"/>
                  <a:gd name="connsiteX1" fmla="*/ 386078 w 1079198"/>
                  <a:gd name="connsiteY1" fmla="*/ 64736 h 884501"/>
                  <a:gd name="connsiteX2" fmla="*/ 20703 w 1079198"/>
                  <a:gd name="connsiteY2" fmla="*/ 381053 h 884501"/>
                  <a:gd name="connsiteX3" fmla="*/ 77912 w 1079198"/>
                  <a:gd name="connsiteY3" fmla="*/ 884293 h 884501"/>
                  <a:gd name="connsiteX4" fmla="*/ 349403 w 1079198"/>
                  <a:gd name="connsiteY4" fmla="*/ 441258 h 884501"/>
                  <a:gd name="connsiteX5" fmla="*/ 710891 w 1079198"/>
                  <a:gd name="connsiteY5" fmla="*/ 299303 h 884501"/>
                  <a:gd name="connsiteX6" fmla="*/ 1076786 w 1079198"/>
                  <a:gd name="connsiteY6" fmla="*/ 112888 h 884501"/>
                  <a:gd name="connsiteX7" fmla="*/ 845569 w 1079198"/>
                  <a:gd name="connsiteY7" fmla="*/ 2687 h 884501"/>
                  <a:gd name="connsiteX0" fmla="*/ 845569 w 1096369"/>
                  <a:gd name="connsiteY0" fmla="*/ 2687 h 884520"/>
                  <a:gd name="connsiteX1" fmla="*/ 386078 w 1096369"/>
                  <a:gd name="connsiteY1" fmla="*/ 64736 h 884520"/>
                  <a:gd name="connsiteX2" fmla="*/ 20703 w 1096369"/>
                  <a:gd name="connsiteY2" fmla="*/ 381053 h 884520"/>
                  <a:gd name="connsiteX3" fmla="*/ 77912 w 1096369"/>
                  <a:gd name="connsiteY3" fmla="*/ 884293 h 884520"/>
                  <a:gd name="connsiteX4" fmla="*/ 349403 w 1096369"/>
                  <a:gd name="connsiteY4" fmla="*/ 441258 h 884520"/>
                  <a:gd name="connsiteX5" fmla="*/ 1076786 w 1096369"/>
                  <a:gd name="connsiteY5" fmla="*/ 112888 h 884520"/>
                  <a:gd name="connsiteX6" fmla="*/ 845569 w 1096369"/>
                  <a:gd name="connsiteY6" fmla="*/ 2687 h 884520"/>
                  <a:gd name="connsiteX0" fmla="*/ 847643 w 1094675"/>
                  <a:gd name="connsiteY0" fmla="*/ 2687 h 884523"/>
                  <a:gd name="connsiteX1" fmla="*/ 388152 w 1094675"/>
                  <a:gd name="connsiteY1" fmla="*/ 64736 h 884523"/>
                  <a:gd name="connsiteX2" fmla="*/ 22777 w 1094675"/>
                  <a:gd name="connsiteY2" fmla="*/ 381053 h 884523"/>
                  <a:gd name="connsiteX3" fmla="*/ 79986 w 1094675"/>
                  <a:gd name="connsiteY3" fmla="*/ 884293 h 884523"/>
                  <a:gd name="connsiteX4" fmla="*/ 418556 w 1094675"/>
                  <a:gd name="connsiteY4" fmla="*/ 315716 h 884523"/>
                  <a:gd name="connsiteX5" fmla="*/ 1078860 w 1094675"/>
                  <a:gd name="connsiteY5" fmla="*/ 112888 h 884523"/>
                  <a:gd name="connsiteX6" fmla="*/ 847643 w 1094675"/>
                  <a:gd name="connsiteY6" fmla="*/ 2687 h 884523"/>
                  <a:gd name="connsiteX0" fmla="*/ 847644 w 1092680"/>
                  <a:gd name="connsiteY0" fmla="*/ 53074 h 934910"/>
                  <a:gd name="connsiteX1" fmla="*/ 615577 w 1092680"/>
                  <a:gd name="connsiteY1" fmla="*/ 1872 h 934910"/>
                  <a:gd name="connsiteX2" fmla="*/ 388153 w 1092680"/>
                  <a:gd name="connsiteY2" fmla="*/ 115123 h 934910"/>
                  <a:gd name="connsiteX3" fmla="*/ 22778 w 1092680"/>
                  <a:gd name="connsiteY3" fmla="*/ 431440 h 934910"/>
                  <a:gd name="connsiteX4" fmla="*/ 79987 w 1092680"/>
                  <a:gd name="connsiteY4" fmla="*/ 934680 h 934910"/>
                  <a:gd name="connsiteX5" fmla="*/ 418557 w 1092680"/>
                  <a:gd name="connsiteY5" fmla="*/ 366103 h 934910"/>
                  <a:gd name="connsiteX6" fmla="*/ 1078861 w 1092680"/>
                  <a:gd name="connsiteY6" fmla="*/ 163275 h 934910"/>
                  <a:gd name="connsiteX7" fmla="*/ 847644 w 1092680"/>
                  <a:gd name="connsiteY7" fmla="*/ 53074 h 934910"/>
                  <a:gd name="connsiteX0" fmla="*/ 841878 w 1086914"/>
                  <a:gd name="connsiteY0" fmla="*/ 53074 h 934903"/>
                  <a:gd name="connsiteX1" fmla="*/ 609811 w 1086914"/>
                  <a:gd name="connsiteY1" fmla="*/ 1872 h 934903"/>
                  <a:gd name="connsiteX2" fmla="*/ 304128 w 1086914"/>
                  <a:gd name="connsiteY2" fmla="*/ 192379 h 934903"/>
                  <a:gd name="connsiteX3" fmla="*/ 17012 w 1086914"/>
                  <a:gd name="connsiteY3" fmla="*/ 431440 h 934903"/>
                  <a:gd name="connsiteX4" fmla="*/ 74221 w 1086914"/>
                  <a:gd name="connsiteY4" fmla="*/ 934680 h 934903"/>
                  <a:gd name="connsiteX5" fmla="*/ 412791 w 1086914"/>
                  <a:gd name="connsiteY5" fmla="*/ 366103 h 934903"/>
                  <a:gd name="connsiteX6" fmla="*/ 1073095 w 1086914"/>
                  <a:gd name="connsiteY6" fmla="*/ 163275 h 934903"/>
                  <a:gd name="connsiteX7" fmla="*/ 841878 w 1086914"/>
                  <a:gd name="connsiteY7" fmla="*/ 53074 h 934903"/>
                  <a:gd name="connsiteX0" fmla="*/ 798899 w 1043935"/>
                  <a:gd name="connsiteY0" fmla="*/ 53074 h 934901"/>
                  <a:gd name="connsiteX1" fmla="*/ 566832 w 1043935"/>
                  <a:gd name="connsiteY1" fmla="*/ 1872 h 934901"/>
                  <a:gd name="connsiteX2" fmla="*/ 261149 w 1043935"/>
                  <a:gd name="connsiteY2" fmla="*/ 192379 h 934901"/>
                  <a:gd name="connsiteX3" fmla="*/ 41111 w 1043935"/>
                  <a:gd name="connsiteY3" fmla="*/ 296241 h 934901"/>
                  <a:gd name="connsiteX4" fmla="*/ 31242 w 1043935"/>
                  <a:gd name="connsiteY4" fmla="*/ 934680 h 934901"/>
                  <a:gd name="connsiteX5" fmla="*/ 369812 w 1043935"/>
                  <a:gd name="connsiteY5" fmla="*/ 366103 h 934901"/>
                  <a:gd name="connsiteX6" fmla="*/ 1030116 w 1043935"/>
                  <a:gd name="connsiteY6" fmla="*/ 163275 h 934901"/>
                  <a:gd name="connsiteX7" fmla="*/ 798899 w 1043935"/>
                  <a:gd name="connsiteY7" fmla="*/ 53074 h 934901"/>
                  <a:gd name="connsiteX0" fmla="*/ 891718 w 1136754"/>
                  <a:gd name="connsiteY0" fmla="*/ 53074 h 937802"/>
                  <a:gd name="connsiteX1" fmla="*/ 659651 w 1136754"/>
                  <a:gd name="connsiteY1" fmla="*/ 1872 h 937802"/>
                  <a:gd name="connsiteX2" fmla="*/ 353968 w 1136754"/>
                  <a:gd name="connsiteY2" fmla="*/ 192379 h 937802"/>
                  <a:gd name="connsiteX3" fmla="*/ 133930 w 1136754"/>
                  <a:gd name="connsiteY3" fmla="*/ 296241 h 937802"/>
                  <a:gd name="connsiteX4" fmla="*/ 41 w 1136754"/>
                  <a:gd name="connsiteY4" fmla="*/ 581295 h 937802"/>
                  <a:gd name="connsiteX5" fmla="*/ 124061 w 1136754"/>
                  <a:gd name="connsiteY5" fmla="*/ 934680 h 937802"/>
                  <a:gd name="connsiteX6" fmla="*/ 462631 w 1136754"/>
                  <a:gd name="connsiteY6" fmla="*/ 366103 h 937802"/>
                  <a:gd name="connsiteX7" fmla="*/ 1122935 w 1136754"/>
                  <a:gd name="connsiteY7" fmla="*/ 163275 h 937802"/>
                  <a:gd name="connsiteX8" fmla="*/ 891718 w 1136754"/>
                  <a:gd name="connsiteY8" fmla="*/ 53074 h 937802"/>
                  <a:gd name="connsiteX0" fmla="*/ 891700 w 1136736"/>
                  <a:gd name="connsiteY0" fmla="*/ 53074 h 918692"/>
                  <a:gd name="connsiteX1" fmla="*/ 659633 w 1136736"/>
                  <a:gd name="connsiteY1" fmla="*/ 1872 h 918692"/>
                  <a:gd name="connsiteX2" fmla="*/ 353950 w 1136736"/>
                  <a:gd name="connsiteY2" fmla="*/ 192379 h 918692"/>
                  <a:gd name="connsiteX3" fmla="*/ 133912 w 1136736"/>
                  <a:gd name="connsiteY3" fmla="*/ 296241 h 918692"/>
                  <a:gd name="connsiteX4" fmla="*/ 23 w 1136736"/>
                  <a:gd name="connsiteY4" fmla="*/ 581295 h 918692"/>
                  <a:gd name="connsiteX5" fmla="*/ 168762 w 1136736"/>
                  <a:gd name="connsiteY5" fmla="*/ 915365 h 918692"/>
                  <a:gd name="connsiteX6" fmla="*/ 462613 w 1136736"/>
                  <a:gd name="connsiteY6" fmla="*/ 366103 h 918692"/>
                  <a:gd name="connsiteX7" fmla="*/ 1122917 w 1136736"/>
                  <a:gd name="connsiteY7" fmla="*/ 163275 h 918692"/>
                  <a:gd name="connsiteX8" fmla="*/ 891700 w 1136736"/>
                  <a:gd name="connsiteY8" fmla="*/ 53074 h 918692"/>
                  <a:gd name="connsiteX0" fmla="*/ 891711 w 1136747"/>
                  <a:gd name="connsiteY0" fmla="*/ 53074 h 861570"/>
                  <a:gd name="connsiteX1" fmla="*/ 659644 w 1136747"/>
                  <a:gd name="connsiteY1" fmla="*/ 1872 h 861570"/>
                  <a:gd name="connsiteX2" fmla="*/ 353961 w 1136747"/>
                  <a:gd name="connsiteY2" fmla="*/ 192379 h 861570"/>
                  <a:gd name="connsiteX3" fmla="*/ 133923 w 1136747"/>
                  <a:gd name="connsiteY3" fmla="*/ 296241 h 861570"/>
                  <a:gd name="connsiteX4" fmla="*/ 34 w 1136747"/>
                  <a:gd name="connsiteY4" fmla="*/ 581295 h 861570"/>
                  <a:gd name="connsiteX5" fmla="*/ 135233 w 1136747"/>
                  <a:gd name="connsiteY5" fmla="*/ 857423 h 861570"/>
                  <a:gd name="connsiteX6" fmla="*/ 462624 w 1136747"/>
                  <a:gd name="connsiteY6" fmla="*/ 366103 h 861570"/>
                  <a:gd name="connsiteX7" fmla="*/ 1122928 w 1136747"/>
                  <a:gd name="connsiteY7" fmla="*/ 163275 h 861570"/>
                  <a:gd name="connsiteX8" fmla="*/ 891711 w 1136747"/>
                  <a:gd name="connsiteY8" fmla="*/ 53074 h 861570"/>
                  <a:gd name="connsiteX0" fmla="*/ 891711 w 1125858"/>
                  <a:gd name="connsiteY0" fmla="*/ 53074 h 861570"/>
                  <a:gd name="connsiteX1" fmla="*/ 659644 w 1125858"/>
                  <a:gd name="connsiteY1" fmla="*/ 1872 h 861570"/>
                  <a:gd name="connsiteX2" fmla="*/ 353961 w 1125858"/>
                  <a:gd name="connsiteY2" fmla="*/ 192379 h 861570"/>
                  <a:gd name="connsiteX3" fmla="*/ 133923 w 1125858"/>
                  <a:gd name="connsiteY3" fmla="*/ 296241 h 861570"/>
                  <a:gd name="connsiteX4" fmla="*/ 34 w 1125858"/>
                  <a:gd name="connsiteY4" fmla="*/ 581295 h 861570"/>
                  <a:gd name="connsiteX5" fmla="*/ 135233 w 1125858"/>
                  <a:gd name="connsiteY5" fmla="*/ 857423 h 861570"/>
                  <a:gd name="connsiteX6" fmla="*/ 462624 w 1125858"/>
                  <a:gd name="connsiteY6" fmla="*/ 366103 h 861570"/>
                  <a:gd name="connsiteX7" fmla="*/ 722725 w 1125858"/>
                  <a:gd name="connsiteY7" fmla="*/ 187402 h 861570"/>
                  <a:gd name="connsiteX8" fmla="*/ 1122928 w 1125858"/>
                  <a:gd name="connsiteY8" fmla="*/ 163275 h 861570"/>
                  <a:gd name="connsiteX9" fmla="*/ 891711 w 1125858"/>
                  <a:gd name="connsiteY9" fmla="*/ 53074 h 861570"/>
                  <a:gd name="connsiteX0" fmla="*/ 894518 w 1128665"/>
                  <a:gd name="connsiteY0" fmla="*/ 53074 h 886389"/>
                  <a:gd name="connsiteX1" fmla="*/ 662451 w 1128665"/>
                  <a:gd name="connsiteY1" fmla="*/ 1872 h 886389"/>
                  <a:gd name="connsiteX2" fmla="*/ 356768 w 1128665"/>
                  <a:gd name="connsiteY2" fmla="*/ 192379 h 886389"/>
                  <a:gd name="connsiteX3" fmla="*/ 136730 w 1128665"/>
                  <a:gd name="connsiteY3" fmla="*/ 296241 h 886389"/>
                  <a:gd name="connsiteX4" fmla="*/ 2841 w 1128665"/>
                  <a:gd name="connsiteY4" fmla="*/ 581295 h 886389"/>
                  <a:gd name="connsiteX5" fmla="*/ 52603 w 1128665"/>
                  <a:gd name="connsiteY5" fmla="*/ 802490 h 886389"/>
                  <a:gd name="connsiteX6" fmla="*/ 138040 w 1128665"/>
                  <a:gd name="connsiteY6" fmla="*/ 857423 h 886389"/>
                  <a:gd name="connsiteX7" fmla="*/ 465431 w 1128665"/>
                  <a:gd name="connsiteY7" fmla="*/ 366103 h 886389"/>
                  <a:gd name="connsiteX8" fmla="*/ 725532 w 1128665"/>
                  <a:gd name="connsiteY8" fmla="*/ 187402 h 886389"/>
                  <a:gd name="connsiteX9" fmla="*/ 1125735 w 1128665"/>
                  <a:gd name="connsiteY9" fmla="*/ 163275 h 886389"/>
                  <a:gd name="connsiteX10" fmla="*/ 894518 w 1128665"/>
                  <a:gd name="connsiteY10" fmla="*/ 53074 h 886389"/>
                  <a:gd name="connsiteX0" fmla="*/ 894518 w 1128665"/>
                  <a:gd name="connsiteY0" fmla="*/ 53074 h 989944"/>
                  <a:gd name="connsiteX1" fmla="*/ 662451 w 1128665"/>
                  <a:gd name="connsiteY1" fmla="*/ 1872 h 989944"/>
                  <a:gd name="connsiteX2" fmla="*/ 356768 w 1128665"/>
                  <a:gd name="connsiteY2" fmla="*/ 192379 h 989944"/>
                  <a:gd name="connsiteX3" fmla="*/ 136730 w 1128665"/>
                  <a:gd name="connsiteY3" fmla="*/ 296241 h 989944"/>
                  <a:gd name="connsiteX4" fmla="*/ 2841 w 1128665"/>
                  <a:gd name="connsiteY4" fmla="*/ 581295 h 989944"/>
                  <a:gd name="connsiteX5" fmla="*/ 52603 w 1128665"/>
                  <a:gd name="connsiteY5" fmla="*/ 802490 h 989944"/>
                  <a:gd name="connsiteX6" fmla="*/ 154190 w 1128665"/>
                  <a:gd name="connsiteY6" fmla="*/ 974078 h 989944"/>
                  <a:gd name="connsiteX7" fmla="*/ 465431 w 1128665"/>
                  <a:gd name="connsiteY7" fmla="*/ 366103 h 989944"/>
                  <a:gd name="connsiteX8" fmla="*/ 725532 w 1128665"/>
                  <a:gd name="connsiteY8" fmla="*/ 187402 h 989944"/>
                  <a:gd name="connsiteX9" fmla="*/ 1125735 w 1128665"/>
                  <a:gd name="connsiteY9" fmla="*/ 163275 h 989944"/>
                  <a:gd name="connsiteX10" fmla="*/ 894518 w 1128665"/>
                  <a:gd name="connsiteY10" fmla="*/ 53074 h 989944"/>
                  <a:gd name="connsiteX0" fmla="*/ 894518 w 1128665"/>
                  <a:gd name="connsiteY0" fmla="*/ 53074 h 974288"/>
                  <a:gd name="connsiteX1" fmla="*/ 662451 w 1128665"/>
                  <a:gd name="connsiteY1" fmla="*/ 1872 h 974288"/>
                  <a:gd name="connsiteX2" fmla="*/ 356768 w 1128665"/>
                  <a:gd name="connsiteY2" fmla="*/ 192379 h 974288"/>
                  <a:gd name="connsiteX3" fmla="*/ 136730 w 1128665"/>
                  <a:gd name="connsiteY3" fmla="*/ 296241 h 974288"/>
                  <a:gd name="connsiteX4" fmla="*/ 2841 w 1128665"/>
                  <a:gd name="connsiteY4" fmla="*/ 581295 h 974288"/>
                  <a:gd name="connsiteX5" fmla="*/ 52603 w 1128665"/>
                  <a:gd name="connsiteY5" fmla="*/ 802490 h 974288"/>
                  <a:gd name="connsiteX6" fmla="*/ 154190 w 1128665"/>
                  <a:gd name="connsiteY6" fmla="*/ 974078 h 974288"/>
                  <a:gd name="connsiteX7" fmla="*/ 257174 w 1128665"/>
                  <a:gd name="connsiteY7" fmla="*/ 765371 h 974288"/>
                  <a:gd name="connsiteX8" fmla="*/ 465431 w 1128665"/>
                  <a:gd name="connsiteY8" fmla="*/ 366103 h 974288"/>
                  <a:gd name="connsiteX9" fmla="*/ 725532 w 1128665"/>
                  <a:gd name="connsiteY9" fmla="*/ 187402 h 974288"/>
                  <a:gd name="connsiteX10" fmla="*/ 1125735 w 1128665"/>
                  <a:gd name="connsiteY10" fmla="*/ 163275 h 974288"/>
                  <a:gd name="connsiteX11" fmla="*/ 894518 w 1128665"/>
                  <a:gd name="connsiteY11" fmla="*/ 53074 h 974288"/>
                  <a:gd name="connsiteX0" fmla="*/ 894518 w 1128665"/>
                  <a:gd name="connsiteY0" fmla="*/ 53074 h 979535"/>
                  <a:gd name="connsiteX1" fmla="*/ 662451 w 1128665"/>
                  <a:gd name="connsiteY1" fmla="*/ 1872 h 979535"/>
                  <a:gd name="connsiteX2" fmla="*/ 356768 w 1128665"/>
                  <a:gd name="connsiteY2" fmla="*/ 192379 h 979535"/>
                  <a:gd name="connsiteX3" fmla="*/ 136730 w 1128665"/>
                  <a:gd name="connsiteY3" fmla="*/ 296241 h 979535"/>
                  <a:gd name="connsiteX4" fmla="*/ 2841 w 1128665"/>
                  <a:gd name="connsiteY4" fmla="*/ 581295 h 979535"/>
                  <a:gd name="connsiteX5" fmla="*/ 52603 w 1128665"/>
                  <a:gd name="connsiteY5" fmla="*/ 802490 h 979535"/>
                  <a:gd name="connsiteX6" fmla="*/ 154190 w 1128665"/>
                  <a:gd name="connsiteY6" fmla="*/ 974078 h 979535"/>
                  <a:gd name="connsiteX7" fmla="*/ 273324 w 1128665"/>
                  <a:gd name="connsiteY7" fmla="*/ 579785 h 979535"/>
                  <a:gd name="connsiteX8" fmla="*/ 465431 w 1128665"/>
                  <a:gd name="connsiteY8" fmla="*/ 366103 h 979535"/>
                  <a:gd name="connsiteX9" fmla="*/ 725532 w 1128665"/>
                  <a:gd name="connsiteY9" fmla="*/ 187402 h 979535"/>
                  <a:gd name="connsiteX10" fmla="*/ 1125735 w 1128665"/>
                  <a:gd name="connsiteY10" fmla="*/ 163275 h 979535"/>
                  <a:gd name="connsiteX11" fmla="*/ 894518 w 1128665"/>
                  <a:gd name="connsiteY11" fmla="*/ 53074 h 979535"/>
                  <a:gd name="connsiteX0" fmla="*/ 894518 w 1326536"/>
                  <a:gd name="connsiteY0" fmla="*/ 52852 h 979313"/>
                  <a:gd name="connsiteX1" fmla="*/ 662451 w 1326536"/>
                  <a:gd name="connsiteY1" fmla="*/ 1650 h 979313"/>
                  <a:gd name="connsiteX2" fmla="*/ 356768 w 1326536"/>
                  <a:gd name="connsiteY2" fmla="*/ 192157 h 979313"/>
                  <a:gd name="connsiteX3" fmla="*/ 136730 w 1326536"/>
                  <a:gd name="connsiteY3" fmla="*/ 296019 h 979313"/>
                  <a:gd name="connsiteX4" fmla="*/ 2841 w 1326536"/>
                  <a:gd name="connsiteY4" fmla="*/ 581073 h 979313"/>
                  <a:gd name="connsiteX5" fmla="*/ 52603 w 1326536"/>
                  <a:gd name="connsiteY5" fmla="*/ 802268 h 979313"/>
                  <a:gd name="connsiteX6" fmla="*/ 154190 w 1326536"/>
                  <a:gd name="connsiteY6" fmla="*/ 973856 h 979313"/>
                  <a:gd name="connsiteX7" fmla="*/ 273324 w 1326536"/>
                  <a:gd name="connsiteY7" fmla="*/ 579563 h 979313"/>
                  <a:gd name="connsiteX8" fmla="*/ 465431 w 1326536"/>
                  <a:gd name="connsiteY8" fmla="*/ 365881 h 979313"/>
                  <a:gd name="connsiteX9" fmla="*/ 725532 w 1326536"/>
                  <a:gd name="connsiteY9" fmla="*/ 187180 h 979313"/>
                  <a:gd name="connsiteX10" fmla="*/ 1324922 w 1326536"/>
                  <a:gd name="connsiteY10" fmla="*/ 125936 h 979313"/>
                  <a:gd name="connsiteX11" fmla="*/ 894518 w 1326536"/>
                  <a:gd name="connsiteY11" fmla="*/ 52852 h 979313"/>
                  <a:gd name="connsiteX0" fmla="*/ 894518 w 1326966"/>
                  <a:gd name="connsiteY0" fmla="*/ 52852 h 979313"/>
                  <a:gd name="connsiteX1" fmla="*/ 662451 w 1326966"/>
                  <a:gd name="connsiteY1" fmla="*/ 1650 h 979313"/>
                  <a:gd name="connsiteX2" fmla="*/ 356768 w 1326966"/>
                  <a:gd name="connsiteY2" fmla="*/ 192157 h 979313"/>
                  <a:gd name="connsiteX3" fmla="*/ 136730 w 1326966"/>
                  <a:gd name="connsiteY3" fmla="*/ 296019 h 979313"/>
                  <a:gd name="connsiteX4" fmla="*/ 2841 w 1326966"/>
                  <a:gd name="connsiteY4" fmla="*/ 581073 h 979313"/>
                  <a:gd name="connsiteX5" fmla="*/ 52603 w 1326966"/>
                  <a:gd name="connsiteY5" fmla="*/ 802268 h 979313"/>
                  <a:gd name="connsiteX6" fmla="*/ 154190 w 1326966"/>
                  <a:gd name="connsiteY6" fmla="*/ 973856 h 979313"/>
                  <a:gd name="connsiteX7" fmla="*/ 273324 w 1326966"/>
                  <a:gd name="connsiteY7" fmla="*/ 579563 h 979313"/>
                  <a:gd name="connsiteX8" fmla="*/ 465431 w 1326966"/>
                  <a:gd name="connsiteY8" fmla="*/ 365881 h 979313"/>
                  <a:gd name="connsiteX9" fmla="*/ 725532 w 1326966"/>
                  <a:gd name="connsiteY9" fmla="*/ 187180 h 979313"/>
                  <a:gd name="connsiteX10" fmla="*/ 1043155 w 1326966"/>
                  <a:gd name="connsiteY10" fmla="*/ 155366 h 979313"/>
                  <a:gd name="connsiteX11" fmla="*/ 1324922 w 1326966"/>
                  <a:gd name="connsiteY11" fmla="*/ 125936 h 979313"/>
                  <a:gd name="connsiteX12" fmla="*/ 894518 w 1326966"/>
                  <a:gd name="connsiteY12" fmla="*/ 52852 h 979313"/>
                  <a:gd name="connsiteX0" fmla="*/ 894518 w 1327154"/>
                  <a:gd name="connsiteY0" fmla="*/ 52852 h 979313"/>
                  <a:gd name="connsiteX1" fmla="*/ 662451 w 1327154"/>
                  <a:gd name="connsiteY1" fmla="*/ 1650 h 979313"/>
                  <a:gd name="connsiteX2" fmla="*/ 356768 w 1327154"/>
                  <a:gd name="connsiteY2" fmla="*/ 192157 h 979313"/>
                  <a:gd name="connsiteX3" fmla="*/ 136730 w 1327154"/>
                  <a:gd name="connsiteY3" fmla="*/ 296019 h 979313"/>
                  <a:gd name="connsiteX4" fmla="*/ 2841 w 1327154"/>
                  <a:gd name="connsiteY4" fmla="*/ 581073 h 979313"/>
                  <a:gd name="connsiteX5" fmla="*/ 52603 w 1327154"/>
                  <a:gd name="connsiteY5" fmla="*/ 802268 h 979313"/>
                  <a:gd name="connsiteX6" fmla="*/ 154190 w 1327154"/>
                  <a:gd name="connsiteY6" fmla="*/ 973856 h 979313"/>
                  <a:gd name="connsiteX7" fmla="*/ 273324 w 1327154"/>
                  <a:gd name="connsiteY7" fmla="*/ 579563 h 979313"/>
                  <a:gd name="connsiteX8" fmla="*/ 465431 w 1327154"/>
                  <a:gd name="connsiteY8" fmla="*/ 365881 h 979313"/>
                  <a:gd name="connsiteX9" fmla="*/ 725532 w 1327154"/>
                  <a:gd name="connsiteY9" fmla="*/ 187180 h 979313"/>
                  <a:gd name="connsiteX10" fmla="*/ 1048538 w 1327154"/>
                  <a:gd name="connsiteY10" fmla="*/ 314440 h 979313"/>
                  <a:gd name="connsiteX11" fmla="*/ 1324922 w 1327154"/>
                  <a:gd name="connsiteY11" fmla="*/ 125936 h 979313"/>
                  <a:gd name="connsiteX12" fmla="*/ 894518 w 1327154"/>
                  <a:gd name="connsiteY12" fmla="*/ 52852 h 979313"/>
                  <a:gd name="connsiteX0" fmla="*/ 894518 w 1327154"/>
                  <a:gd name="connsiteY0" fmla="*/ 90995 h 1017456"/>
                  <a:gd name="connsiteX1" fmla="*/ 662451 w 1327154"/>
                  <a:gd name="connsiteY1" fmla="*/ 39793 h 1017456"/>
                  <a:gd name="connsiteX2" fmla="*/ 356768 w 1327154"/>
                  <a:gd name="connsiteY2" fmla="*/ 230300 h 1017456"/>
                  <a:gd name="connsiteX3" fmla="*/ 136730 w 1327154"/>
                  <a:gd name="connsiteY3" fmla="*/ 334162 h 1017456"/>
                  <a:gd name="connsiteX4" fmla="*/ 2841 w 1327154"/>
                  <a:gd name="connsiteY4" fmla="*/ 619216 h 1017456"/>
                  <a:gd name="connsiteX5" fmla="*/ 52603 w 1327154"/>
                  <a:gd name="connsiteY5" fmla="*/ 840411 h 1017456"/>
                  <a:gd name="connsiteX6" fmla="*/ 154190 w 1327154"/>
                  <a:gd name="connsiteY6" fmla="*/ 1011999 h 1017456"/>
                  <a:gd name="connsiteX7" fmla="*/ 273324 w 1327154"/>
                  <a:gd name="connsiteY7" fmla="*/ 617706 h 1017456"/>
                  <a:gd name="connsiteX8" fmla="*/ 465431 w 1327154"/>
                  <a:gd name="connsiteY8" fmla="*/ 404024 h 1017456"/>
                  <a:gd name="connsiteX9" fmla="*/ 725532 w 1327154"/>
                  <a:gd name="connsiteY9" fmla="*/ 225323 h 1017456"/>
                  <a:gd name="connsiteX10" fmla="*/ 1048538 w 1327154"/>
                  <a:gd name="connsiteY10" fmla="*/ 352583 h 1017456"/>
                  <a:gd name="connsiteX11" fmla="*/ 1324922 w 1327154"/>
                  <a:gd name="connsiteY11" fmla="*/ 164079 h 1017456"/>
                  <a:gd name="connsiteX12" fmla="*/ 894518 w 1327154"/>
                  <a:gd name="connsiteY12" fmla="*/ 90995 h 1017456"/>
                  <a:gd name="connsiteX0" fmla="*/ 894518 w 1327154"/>
                  <a:gd name="connsiteY0" fmla="*/ 123035 h 1049496"/>
                  <a:gd name="connsiteX1" fmla="*/ 624767 w 1327154"/>
                  <a:gd name="connsiteY1" fmla="*/ 34715 h 1049496"/>
                  <a:gd name="connsiteX2" fmla="*/ 356768 w 1327154"/>
                  <a:gd name="connsiteY2" fmla="*/ 262340 h 1049496"/>
                  <a:gd name="connsiteX3" fmla="*/ 136730 w 1327154"/>
                  <a:gd name="connsiteY3" fmla="*/ 366202 h 1049496"/>
                  <a:gd name="connsiteX4" fmla="*/ 2841 w 1327154"/>
                  <a:gd name="connsiteY4" fmla="*/ 651256 h 1049496"/>
                  <a:gd name="connsiteX5" fmla="*/ 52603 w 1327154"/>
                  <a:gd name="connsiteY5" fmla="*/ 872451 h 1049496"/>
                  <a:gd name="connsiteX6" fmla="*/ 154190 w 1327154"/>
                  <a:gd name="connsiteY6" fmla="*/ 1044039 h 1049496"/>
                  <a:gd name="connsiteX7" fmla="*/ 273324 w 1327154"/>
                  <a:gd name="connsiteY7" fmla="*/ 649746 h 1049496"/>
                  <a:gd name="connsiteX8" fmla="*/ 465431 w 1327154"/>
                  <a:gd name="connsiteY8" fmla="*/ 436064 h 1049496"/>
                  <a:gd name="connsiteX9" fmla="*/ 725532 w 1327154"/>
                  <a:gd name="connsiteY9" fmla="*/ 257363 h 1049496"/>
                  <a:gd name="connsiteX10" fmla="*/ 1048538 w 1327154"/>
                  <a:gd name="connsiteY10" fmla="*/ 384623 h 1049496"/>
                  <a:gd name="connsiteX11" fmla="*/ 1324922 w 1327154"/>
                  <a:gd name="connsiteY11" fmla="*/ 196119 h 1049496"/>
                  <a:gd name="connsiteX12" fmla="*/ 894518 w 1327154"/>
                  <a:gd name="connsiteY12" fmla="*/ 123035 h 1049496"/>
                  <a:gd name="connsiteX0" fmla="*/ 894518 w 1327154"/>
                  <a:gd name="connsiteY0" fmla="*/ 90927 h 1017388"/>
                  <a:gd name="connsiteX1" fmla="*/ 624767 w 1327154"/>
                  <a:gd name="connsiteY1" fmla="*/ 2607 h 1017388"/>
                  <a:gd name="connsiteX2" fmla="*/ 346001 w 1327154"/>
                  <a:gd name="connsiteY2" fmla="*/ 198417 h 1017388"/>
                  <a:gd name="connsiteX3" fmla="*/ 136730 w 1327154"/>
                  <a:gd name="connsiteY3" fmla="*/ 334094 h 1017388"/>
                  <a:gd name="connsiteX4" fmla="*/ 2841 w 1327154"/>
                  <a:gd name="connsiteY4" fmla="*/ 619148 h 1017388"/>
                  <a:gd name="connsiteX5" fmla="*/ 52603 w 1327154"/>
                  <a:gd name="connsiteY5" fmla="*/ 840343 h 1017388"/>
                  <a:gd name="connsiteX6" fmla="*/ 154190 w 1327154"/>
                  <a:gd name="connsiteY6" fmla="*/ 1011931 h 1017388"/>
                  <a:gd name="connsiteX7" fmla="*/ 273324 w 1327154"/>
                  <a:gd name="connsiteY7" fmla="*/ 617638 h 1017388"/>
                  <a:gd name="connsiteX8" fmla="*/ 465431 w 1327154"/>
                  <a:gd name="connsiteY8" fmla="*/ 403956 h 1017388"/>
                  <a:gd name="connsiteX9" fmla="*/ 725532 w 1327154"/>
                  <a:gd name="connsiteY9" fmla="*/ 225255 h 1017388"/>
                  <a:gd name="connsiteX10" fmla="*/ 1048538 w 1327154"/>
                  <a:gd name="connsiteY10" fmla="*/ 352515 h 1017388"/>
                  <a:gd name="connsiteX11" fmla="*/ 1324922 w 1327154"/>
                  <a:gd name="connsiteY11" fmla="*/ 164011 h 1017388"/>
                  <a:gd name="connsiteX12" fmla="*/ 894518 w 1327154"/>
                  <a:gd name="connsiteY12" fmla="*/ 90927 h 1017388"/>
                  <a:gd name="connsiteX0" fmla="*/ 894518 w 1327154"/>
                  <a:gd name="connsiteY0" fmla="*/ 90927 h 1017388"/>
                  <a:gd name="connsiteX1" fmla="*/ 624767 w 1327154"/>
                  <a:gd name="connsiteY1" fmla="*/ 2607 h 1017388"/>
                  <a:gd name="connsiteX2" fmla="*/ 346001 w 1327154"/>
                  <a:gd name="connsiteY2" fmla="*/ 198417 h 1017388"/>
                  <a:gd name="connsiteX3" fmla="*/ 136730 w 1327154"/>
                  <a:gd name="connsiteY3" fmla="*/ 334094 h 1017388"/>
                  <a:gd name="connsiteX4" fmla="*/ 2841 w 1327154"/>
                  <a:gd name="connsiteY4" fmla="*/ 619148 h 1017388"/>
                  <a:gd name="connsiteX5" fmla="*/ 52603 w 1327154"/>
                  <a:gd name="connsiteY5" fmla="*/ 840343 h 1017388"/>
                  <a:gd name="connsiteX6" fmla="*/ 154190 w 1327154"/>
                  <a:gd name="connsiteY6" fmla="*/ 1011931 h 1017388"/>
                  <a:gd name="connsiteX7" fmla="*/ 273324 w 1327154"/>
                  <a:gd name="connsiteY7" fmla="*/ 617638 h 1017388"/>
                  <a:gd name="connsiteX8" fmla="*/ 465431 w 1327154"/>
                  <a:gd name="connsiteY8" fmla="*/ 403956 h 1017388"/>
                  <a:gd name="connsiteX9" fmla="*/ 725532 w 1327154"/>
                  <a:gd name="connsiteY9" fmla="*/ 225255 h 1017388"/>
                  <a:gd name="connsiteX10" fmla="*/ 1048538 w 1327154"/>
                  <a:gd name="connsiteY10" fmla="*/ 352515 h 1017388"/>
                  <a:gd name="connsiteX11" fmla="*/ 1324922 w 1327154"/>
                  <a:gd name="connsiteY11" fmla="*/ 164011 h 1017388"/>
                  <a:gd name="connsiteX12" fmla="*/ 894518 w 1327154"/>
                  <a:gd name="connsiteY12" fmla="*/ 90927 h 1017388"/>
                  <a:gd name="connsiteX0" fmla="*/ 894518 w 1327154"/>
                  <a:gd name="connsiteY0" fmla="*/ 90927 h 1017388"/>
                  <a:gd name="connsiteX1" fmla="*/ 624767 w 1327154"/>
                  <a:gd name="connsiteY1" fmla="*/ 2607 h 1017388"/>
                  <a:gd name="connsiteX2" fmla="*/ 346001 w 1327154"/>
                  <a:gd name="connsiteY2" fmla="*/ 198417 h 1017388"/>
                  <a:gd name="connsiteX3" fmla="*/ 136730 w 1327154"/>
                  <a:gd name="connsiteY3" fmla="*/ 334094 h 1017388"/>
                  <a:gd name="connsiteX4" fmla="*/ 2841 w 1327154"/>
                  <a:gd name="connsiteY4" fmla="*/ 619148 h 1017388"/>
                  <a:gd name="connsiteX5" fmla="*/ 52603 w 1327154"/>
                  <a:gd name="connsiteY5" fmla="*/ 840343 h 1017388"/>
                  <a:gd name="connsiteX6" fmla="*/ 154190 w 1327154"/>
                  <a:gd name="connsiteY6" fmla="*/ 1011931 h 1017388"/>
                  <a:gd name="connsiteX7" fmla="*/ 273324 w 1327154"/>
                  <a:gd name="connsiteY7" fmla="*/ 617638 h 1017388"/>
                  <a:gd name="connsiteX8" fmla="*/ 465431 w 1327154"/>
                  <a:gd name="connsiteY8" fmla="*/ 403956 h 1017388"/>
                  <a:gd name="connsiteX9" fmla="*/ 725532 w 1327154"/>
                  <a:gd name="connsiteY9" fmla="*/ 225255 h 1017388"/>
                  <a:gd name="connsiteX10" fmla="*/ 1048538 w 1327154"/>
                  <a:gd name="connsiteY10" fmla="*/ 352515 h 1017388"/>
                  <a:gd name="connsiteX11" fmla="*/ 1324922 w 1327154"/>
                  <a:gd name="connsiteY11" fmla="*/ 164011 h 1017388"/>
                  <a:gd name="connsiteX12" fmla="*/ 894518 w 1327154"/>
                  <a:gd name="connsiteY12" fmla="*/ 90927 h 1017388"/>
                  <a:gd name="connsiteX0" fmla="*/ 893224 w 1325860"/>
                  <a:gd name="connsiteY0" fmla="*/ 90927 h 1017388"/>
                  <a:gd name="connsiteX1" fmla="*/ 623473 w 1325860"/>
                  <a:gd name="connsiteY1" fmla="*/ 2607 h 1017388"/>
                  <a:gd name="connsiteX2" fmla="*/ 344707 w 1325860"/>
                  <a:gd name="connsiteY2" fmla="*/ 198417 h 1017388"/>
                  <a:gd name="connsiteX3" fmla="*/ 108519 w 1325860"/>
                  <a:gd name="connsiteY3" fmla="*/ 307582 h 1017388"/>
                  <a:gd name="connsiteX4" fmla="*/ 1547 w 1325860"/>
                  <a:gd name="connsiteY4" fmla="*/ 619148 h 1017388"/>
                  <a:gd name="connsiteX5" fmla="*/ 51309 w 1325860"/>
                  <a:gd name="connsiteY5" fmla="*/ 840343 h 1017388"/>
                  <a:gd name="connsiteX6" fmla="*/ 152896 w 1325860"/>
                  <a:gd name="connsiteY6" fmla="*/ 1011931 h 1017388"/>
                  <a:gd name="connsiteX7" fmla="*/ 272030 w 1325860"/>
                  <a:gd name="connsiteY7" fmla="*/ 617638 h 1017388"/>
                  <a:gd name="connsiteX8" fmla="*/ 464137 w 1325860"/>
                  <a:gd name="connsiteY8" fmla="*/ 403956 h 1017388"/>
                  <a:gd name="connsiteX9" fmla="*/ 724238 w 1325860"/>
                  <a:gd name="connsiteY9" fmla="*/ 225255 h 1017388"/>
                  <a:gd name="connsiteX10" fmla="*/ 1047244 w 1325860"/>
                  <a:gd name="connsiteY10" fmla="*/ 352515 h 1017388"/>
                  <a:gd name="connsiteX11" fmla="*/ 1323628 w 1325860"/>
                  <a:gd name="connsiteY11" fmla="*/ 164011 h 1017388"/>
                  <a:gd name="connsiteX12" fmla="*/ 893224 w 1325860"/>
                  <a:gd name="connsiteY12" fmla="*/ 90927 h 1017388"/>
                  <a:gd name="connsiteX0" fmla="*/ 898607 w 1325721"/>
                  <a:gd name="connsiteY0" fmla="*/ 57733 h 1021311"/>
                  <a:gd name="connsiteX1" fmla="*/ 623473 w 1325721"/>
                  <a:gd name="connsiteY1" fmla="*/ 6530 h 1021311"/>
                  <a:gd name="connsiteX2" fmla="*/ 344707 w 1325721"/>
                  <a:gd name="connsiteY2" fmla="*/ 202340 h 1021311"/>
                  <a:gd name="connsiteX3" fmla="*/ 108519 w 1325721"/>
                  <a:gd name="connsiteY3" fmla="*/ 311505 h 1021311"/>
                  <a:gd name="connsiteX4" fmla="*/ 1547 w 1325721"/>
                  <a:gd name="connsiteY4" fmla="*/ 623071 h 1021311"/>
                  <a:gd name="connsiteX5" fmla="*/ 51309 w 1325721"/>
                  <a:gd name="connsiteY5" fmla="*/ 844266 h 1021311"/>
                  <a:gd name="connsiteX6" fmla="*/ 152896 w 1325721"/>
                  <a:gd name="connsiteY6" fmla="*/ 1015854 h 1021311"/>
                  <a:gd name="connsiteX7" fmla="*/ 272030 w 1325721"/>
                  <a:gd name="connsiteY7" fmla="*/ 621561 h 1021311"/>
                  <a:gd name="connsiteX8" fmla="*/ 464137 w 1325721"/>
                  <a:gd name="connsiteY8" fmla="*/ 407879 h 1021311"/>
                  <a:gd name="connsiteX9" fmla="*/ 724238 w 1325721"/>
                  <a:gd name="connsiteY9" fmla="*/ 229178 h 1021311"/>
                  <a:gd name="connsiteX10" fmla="*/ 1047244 w 1325721"/>
                  <a:gd name="connsiteY10" fmla="*/ 356438 h 1021311"/>
                  <a:gd name="connsiteX11" fmla="*/ 1323628 w 1325721"/>
                  <a:gd name="connsiteY11" fmla="*/ 167934 h 1021311"/>
                  <a:gd name="connsiteX12" fmla="*/ 898607 w 1325721"/>
                  <a:gd name="connsiteY12" fmla="*/ 57733 h 1021311"/>
                  <a:gd name="connsiteX0" fmla="*/ 898607 w 1325721"/>
                  <a:gd name="connsiteY0" fmla="*/ 55504 h 1019082"/>
                  <a:gd name="connsiteX1" fmla="*/ 623473 w 1325721"/>
                  <a:gd name="connsiteY1" fmla="*/ 4301 h 1019082"/>
                  <a:gd name="connsiteX2" fmla="*/ 344707 w 1325721"/>
                  <a:gd name="connsiteY2" fmla="*/ 200111 h 1019082"/>
                  <a:gd name="connsiteX3" fmla="*/ 108519 w 1325721"/>
                  <a:gd name="connsiteY3" fmla="*/ 309276 h 1019082"/>
                  <a:gd name="connsiteX4" fmla="*/ 1547 w 1325721"/>
                  <a:gd name="connsiteY4" fmla="*/ 620842 h 1019082"/>
                  <a:gd name="connsiteX5" fmla="*/ 51309 w 1325721"/>
                  <a:gd name="connsiteY5" fmla="*/ 842037 h 1019082"/>
                  <a:gd name="connsiteX6" fmla="*/ 152896 w 1325721"/>
                  <a:gd name="connsiteY6" fmla="*/ 1013625 h 1019082"/>
                  <a:gd name="connsiteX7" fmla="*/ 272030 w 1325721"/>
                  <a:gd name="connsiteY7" fmla="*/ 619332 h 1019082"/>
                  <a:gd name="connsiteX8" fmla="*/ 464137 w 1325721"/>
                  <a:gd name="connsiteY8" fmla="*/ 405650 h 1019082"/>
                  <a:gd name="connsiteX9" fmla="*/ 724238 w 1325721"/>
                  <a:gd name="connsiteY9" fmla="*/ 226949 h 1019082"/>
                  <a:gd name="connsiteX10" fmla="*/ 1047244 w 1325721"/>
                  <a:gd name="connsiteY10" fmla="*/ 354209 h 1019082"/>
                  <a:gd name="connsiteX11" fmla="*/ 1323628 w 1325721"/>
                  <a:gd name="connsiteY11" fmla="*/ 165705 h 1019082"/>
                  <a:gd name="connsiteX12" fmla="*/ 898607 w 1325721"/>
                  <a:gd name="connsiteY12" fmla="*/ 55504 h 1019082"/>
                  <a:gd name="connsiteX0" fmla="*/ 898607 w 1421173"/>
                  <a:gd name="connsiteY0" fmla="*/ 55504 h 1019082"/>
                  <a:gd name="connsiteX1" fmla="*/ 623473 w 1421173"/>
                  <a:gd name="connsiteY1" fmla="*/ 4301 h 1019082"/>
                  <a:gd name="connsiteX2" fmla="*/ 344707 w 1421173"/>
                  <a:gd name="connsiteY2" fmla="*/ 200111 h 1019082"/>
                  <a:gd name="connsiteX3" fmla="*/ 108519 w 1421173"/>
                  <a:gd name="connsiteY3" fmla="*/ 309276 h 1019082"/>
                  <a:gd name="connsiteX4" fmla="*/ 1547 w 1421173"/>
                  <a:gd name="connsiteY4" fmla="*/ 620842 h 1019082"/>
                  <a:gd name="connsiteX5" fmla="*/ 51309 w 1421173"/>
                  <a:gd name="connsiteY5" fmla="*/ 842037 h 1019082"/>
                  <a:gd name="connsiteX6" fmla="*/ 152896 w 1421173"/>
                  <a:gd name="connsiteY6" fmla="*/ 1013625 h 1019082"/>
                  <a:gd name="connsiteX7" fmla="*/ 272030 w 1421173"/>
                  <a:gd name="connsiteY7" fmla="*/ 619332 h 1019082"/>
                  <a:gd name="connsiteX8" fmla="*/ 464137 w 1421173"/>
                  <a:gd name="connsiteY8" fmla="*/ 405650 h 1019082"/>
                  <a:gd name="connsiteX9" fmla="*/ 724238 w 1421173"/>
                  <a:gd name="connsiteY9" fmla="*/ 226949 h 1019082"/>
                  <a:gd name="connsiteX10" fmla="*/ 1047244 w 1421173"/>
                  <a:gd name="connsiteY10" fmla="*/ 354209 h 1019082"/>
                  <a:gd name="connsiteX11" fmla="*/ 1323628 w 1421173"/>
                  <a:gd name="connsiteY11" fmla="*/ 165705 h 1019082"/>
                  <a:gd name="connsiteX12" fmla="*/ 898607 w 1421173"/>
                  <a:gd name="connsiteY12" fmla="*/ 55504 h 1019082"/>
                  <a:gd name="connsiteX0" fmla="*/ 898607 w 1370862"/>
                  <a:gd name="connsiteY0" fmla="*/ 57581 h 1021159"/>
                  <a:gd name="connsiteX1" fmla="*/ 623473 w 1370862"/>
                  <a:gd name="connsiteY1" fmla="*/ 6378 h 1021159"/>
                  <a:gd name="connsiteX2" fmla="*/ 344707 w 1370862"/>
                  <a:gd name="connsiteY2" fmla="*/ 202188 h 1021159"/>
                  <a:gd name="connsiteX3" fmla="*/ 108519 w 1370862"/>
                  <a:gd name="connsiteY3" fmla="*/ 311353 h 1021159"/>
                  <a:gd name="connsiteX4" fmla="*/ 1547 w 1370862"/>
                  <a:gd name="connsiteY4" fmla="*/ 622919 h 1021159"/>
                  <a:gd name="connsiteX5" fmla="*/ 51309 w 1370862"/>
                  <a:gd name="connsiteY5" fmla="*/ 844114 h 1021159"/>
                  <a:gd name="connsiteX6" fmla="*/ 152896 w 1370862"/>
                  <a:gd name="connsiteY6" fmla="*/ 1015702 h 1021159"/>
                  <a:gd name="connsiteX7" fmla="*/ 272030 w 1370862"/>
                  <a:gd name="connsiteY7" fmla="*/ 621409 h 1021159"/>
                  <a:gd name="connsiteX8" fmla="*/ 464137 w 1370862"/>
                  <a:gd name="connsiteY8" fmla="*/ 407727 h 1021159"/>
                  <a:gd name="connsiteX9" fmla="*/ 724238 w 1370862"/>
                  <a:gd name="connsiteY9" fmla="*/ 229026 h 1021159"/>
                  <a:gd name="connsiteX10" fmla="*/ 1047244 w 1370862"/>
                  <a:gd name="connsiteY10" fmla="*/ 356286 h 1021159"/>
                  <a:gd name="connsiteX11" fmla="*/ 1264410 w 1370862"/>
                  <a:gd name="connsiteY11" fmla="*/ 157177 h 1021159"/>
                  <a:gd name="connsiteX12" fmla="*/ 898607 w 1370862"/>
                  <a:gd name="connsiteY12" fmla="*/ 57581 h 1021159"/>
                  <a:gd name="connsiteX0" fmla="*/ 898607 w 1267543"/>
                  <a:gd name="connsiteY0" fmla="*/ 57581 h 1021159"/>
                  <a:gd name="connsiteX1" fmla="*/ 623473 w 1267543"/>
                  <a:gd name="connsiteY1" fmla="*/ 6378 h 1021159"/>
                  <a:gd name="connsiteX2" fmla="*/ 344707 w 1267543"/>
                  <a:gd name="connsiteY2" fmla="*/ 202188 h 1021159"/>
                  <a:gd name="connsiteX3" fmla="*/ 108519 w 1267543"/>
                  <a:gd name="connsiteY3" fmla="*/ 311353 h 1021159"/>
                  <a:gd name="connsiteX4" fmla="*/ 1547 w 1267543"/>
                  <a:gd name="connsiteY4" fmla="*/ 622919 h 1021159"/>
                  <a:gd name="connsiteX5" fmla="*/ 51309 w 1267543"/>
                  <a:gd name="connsiteY5" fmla="*/ 844114 h 1021159"/>
                  <a:gd name="connsiteX6" fmla="*/ 152896 w 1267543"/>
                  <a:gd name="connsiteY6" fmla="*/ 1015702 h 1021159"/>
                  <a:gd name="connsiteX7" fmla="*/ 272030 w 1267543"/>
                  <a:gd name="connsiteY7" fmla="*/ 621409 h 1021159"/>
                  <a:gd name="connsiteX8" fmla="*/ 464137 w 1267543"/>
                  <a:gd name="connsiteY8" fmla="*/ 407727 h 1021159"/>
                  <a:gd name="connsiteX9" fmla="*/ 724238 w 1267543"/>
                  <a:gd name="connsiteY9" fmla="*/ 229026 h 1021159"/>
                  <a:gd name="connsiteX10" fmla="*/ 1052628 w 1267543"/>
                  <a:gd name="connsiteY10" fmla="*/ 287354 h 1021159"/>
                  <a:gd name="connsiteX11" fmla="*/ 1264410 w 1267543"/>
                  <a:gd name="connsiteY11" fmla="*/ 157177 h 1021159"/>
                  <a:gd name="connsiteX12" fmla="*/ 898607 w 1267543"/>
                  <a:gd name="connsiteY12" fmla="*/ 57581 h 1021159"/>
                  <a:gd name="connsiteX0" fmla="*/ 898607 w 1275881"/>
                  <a:gd name="connsiteY0" fmla="*/ 57581 h 1021159"/>
                  <a:gd name="connsiteX1" fmla="*/ 623473 w 1275881"/>
                  <a:gd name="connsiteY1" fmla="*/ 6378 h 1021159"/>
                  <a:gd name="connsiteX2" fmla="*/ 344707 w 1275881"/>
                  <a:gd name="connsiteY2" fmla="*/ 202188 h 1021159"/>
                  <a:gd name="connsiteX3" fmla="*/ 108519 w 1275881"/>
                  <a:gd name="connsiteY3" fmla="*/ 311353 h 1021159"/>
                  <a:gd name="connsiteX4" fmla="*/ 1547 w 1275881"/>
                  <a:gd name="connsiteY4" fmla="*/ 622919 h 1021159"/>
                  <a:gd name="connsiteX5" fmla="*/ 51309 w 1275881"/>
                  <a:gd name="connsiteY5" fmla="*/ 844114 h 1021159"/>
                  <a:gd name="connsiteX6" fmla="*/ 152896 w 1275881"/>
                  <a:gd name="connsiteY6" fmla="*/ 1015702 h 1021159"/>
                  <a:gd name="connsiteX7" fmla="*/ 272030 w 1275881"/>
                  <a:gd name="connsiteY7" fmla="*/ 621409 h 1021159"/>
                  <a:gd name="connsiteX8" fmla="*/ 464137 w 1275881"/>
                  <a:gd name="connsiteY8" fmla="*/ 407727 h 1021159"/>
                  <a:gd name="connsiteX9" fmla="*/ 724238 w 1275881"/>
                  <a:gd name="connsiteY9" fmla="*/ 229026 h 1021159"/>
                  <a:gd name="connsiteX10" fmla="*/ 1052628 w 1275881"/>
                  <a:gd name="connsiteY10" fmla="*/ 287354 h 1021159"/>
                  <a:gd name="connsiteX11" fmla="*/ 1264410 w 1275881"/>
                  <a:gd name="connsiteY11" fmla="*/ 157177 h 1021159"/>
                  <a:gd name="connsiteX12" fmla="*/ 898607 w 1275881"/>
                  <a:gd name="connsiteY12" fmla="*/ 57581 h 1021159"/>
                  <a:gd name="connsiteX0" fmla="*/ 898607 w 1327550"/>
                  <a:gd name="connsiteY0" fmla="*/ 57581 h 1021159"/>
                  <a:gd name="connsiteX1" fmla="*/ 623473 w 1327550"/>
                  <a:gd name="connsiteY1" fmla="*/ 6378 h 1021159"/>
                  <a:gd name="connsiteX2" fmla="*/ 344707 w 1327550"/>
                  <a:gd name="connsiteY2" fmla="*/ 202188 h 1021159"/>
                  <a:gd name="connsiteX3" fmla="*/ 108519 w 1327550"/>
                  <a:gd name="connsiteY3" fmla="*/ 311353 h 1021159"/>
                  <a:gd name="connsiteX4" fmla="*/ 1547 w 1327550"/>
                  <a:gd name="connsiteY4" fmla="*/ 622919 h 1021159"/>
                  <a:gd name="connsiteX5" fmla="*/ 51309 w 1327550"/>
                  <a:gd name="connsiteY5" fmla="*/ 844114 h 1021159"/>
                  <a:gd name="connsiteX6" fmla="*/ 152896 w 1327550"/>
                  <a:gd name="connsiteY6" fmla="*/ 1015702 h 1021159"/>
                  <a:gd name="connsiteX7" fmla="*/ 272030 w 1327550"/>
                  <a:gd name="connsiteY7" fmla="*/ 621409 h 1021159"/>
                  <a:gd name="connsiteX8" fmla="*/ 464137 w 1327550"/>
                  <a:gd name="connsiteY8" fmla="*/ 407727 h 1021159"/>
                  <a:gd name="connsiteX9" fmla="*/ 724238 w 1327550"/>
                  <a:gd name="connsiteY9" fmla="*/ 229026 h 1021159"/>
                  <a:gd name="connsiteX10" fmla="*/ 1052628 w 1327550"/>
                  <a:gd name="connsiteY10" fmla="*/ 287354 h 1021159"/>
                  <a:gd name="connsiteX11" fmla="*/ 1264410 w 1327550"/>
                  <a:gd name="connsiteY11" fmla="*/ 157177 h 1021159"/>
                  <a:gd name="connsiteX12" fmla="*/ 898607 w 1327550"/>
                  <a:gd name="connsiteY12" fmla="*/ 57581 h 1021159"/>
                  <a:gd name="connsiteX0" fmla="*/ 898607 w 1327550"/>
                  <a:gd name="connsiteY0" fmla="*/ 55051 h 1018629"/>
                  <a:gd name="connsiteX1" fmla="*/ 623473 w 1327550"/>
                  <a:gd name="connsiteY1" fmla="*/ 3848 h 1018629"/>
                  <a:gd name="connsiteX2" fmla="*/ 344707 w 1327550"/>
                  <a:gd name="connsiteY2" fmla="*/ 199658 h 1018629"/>
                  <a:gd name="connsiteX3" fmla="*/ 108519 w 1327550"/>
                  <a:gd name="connsiteY3" fmla="*/ 308823 h 1018629"/>
                  <a:gd name="connsiteX4" fmla="*/ 1547 w 1327550"/>
                  <a:gd name="connsiteY4" fmla="*/ 620389 h 1018629"/>
                  <a:gd name="connsiteX5" fmla="*/ 51309 w 1327550"/>
                  <a:gd name="connsiteY5" fmla="*/ 841584 h 1018629"/>
                  <a:gd name="connsiteX6" fmla="*/ 152896 w 1327550"/>
                  <a:gd name="connsiteY6" fmla="*/ 1013172 h 1018629"/>
                  <a:gd name="connsiteX7" fmla="*/ 272030 w 1327550"/>
                  <a:gd name="connsiteY7" fmla="*/ 618879 h 1018629"/>
                  <a:gd name="connsiteX8" fmla="*/ 464137 w 1327550"/>
                  <a:gd name="connsiteY8" fmla="*/ 405197 h 1018629"/>
                  <a:gd name="connsiteX9" fmla="*/ 724238 w 1327550"/>
                  <a:gd name="connsiteY9" fmla="*/ 226496 h 1018629"/>
                  <a:gd name="connsiteX10" fmla="*/ 1052628 w 1327550"/>
                  <a:gd name="connsiteY10" fmla="*/ 284824 h 1018629"/>
                  <a:gd name="connsiteX11" fmla="*/ 1264410 w 1327550"/>
                  <a:gd name="connsiteY11" fmla="*/ 154647 h 1018629"/>
                  <a:gd name="connsiteX12" fmla="*/ 898607 w 1327550"/>
                  <a:gd name="connsiteY12" fmla="*/ 55051 h 1018629"/>
                  <a:gd name="connsiteX0" fmla="*/ 898607 w 1327550"/>
                  <a:gd name="connsiteY0" fmla="*/ 55051 h 1018629"/>
                  <a:gd name="connsiteX1" fmla="*/ 623473 w 1327550"/>
                  <a:gd name="connsiteY1" fmla="*/ 3848 h 1018629"/>
                  <a:gd name="connsiteX2" fmla="*/ 344707 w 1327550"/>
                  <a:gd name="connsiteY2" fmla="*/ 199658 h 1018629"/>
                  <a:gd name="connsiteX3" fmla="*/ 108519 w 1327550"/>
                  <a:gd name="connsiteY3" fmla="*/ 308823 h 1018629"/>
                  <a:gd name="connsiteX4" fmla="*/ 1547 w 1327550"/>
                  <a:gd name="connsiteY4" fmla="*/ 620389 h 1018629"/>
                  <a:gd name="connsiteX5" fmla="*/ 51309 w 1327550"/>
                  <a:gd name="connsiteY5" fmla="*/ 841584 h 1018629"/>
                  <a:gd name="connsiteX6" fmla="*/ 152896 w 1327550"/>
                  <a:gd name="connsiteY6" fmla="*/ 1013172 h 1018629"/>
                  <a:gd name="connsiteX7" fmla="*/ 272030 w 1327550"/>
                  <a:gd name="connsiteY7" fmla="*/ 618879 h 1018629"/>
                  <a:gd name="connsiteX8" fmla="*/ 464137 w 1327550"/>
                  <a:gd name="connsiteY8" fmla="*/ 405197 h 1018629"/>
                  <a:gd name="connsiteX9" fmla="*/ 724238 w 1327550"/>
                  <a:gd name="connsiteY9" fmla="*/ 226496 h 1018629"/>
                  <a:gd name="connsiteX10" fmla="*/ 1052628 w 1327550"/>
                  <a:gd name="connsiteY10" fmla="*/ 284824 h 1018629"/>
                  <a:gd name="connsiteX11" fmla="*/ 1264410 w 1327550"/>
                  <a:gd name="connsiteY11" fmla="*/ 154647 h 1018629"/>
                  <a:gd name="connsiteX12" fmla="*/ 1058012 w 1327550"/>
                  <a:gd name="connsiteY12" fmla="*/ 83326 h 1018629"/>
                  <a:gd name="connsiteX13" fmla="*/ 898607 w 1327550"/>
                  <a:gd name="connsiteY13" fmla="*/ 55051 h 1018629"/>
                  <a:gd name="connsiteX0" fmla="*/ 898607 w 1265088"/>
                  <a:gd name="connsiteY0" fmla="*/ 56943 h 1020521"/>
                  <a:gd name="connsiteX1" fmla="*/ 623473 w 1265088"/>
                  <a:gd name="connsiteY1" fmla="*/ 5740 h 1020521"/>
                  <a:gd name="connsiteX2" fmla="*/ 344707 w 1265088"/>
                  <a:gd name="connsiteY2" fmla="*/ 201550 h 1020521"/>
                  <a:gd name="connsiteX3" fmla="*/ 108519 w 1265088"/>
                  <a:gd name="connsiteY3" fmla="*/ 310715 h 1020521"/>
                  <a:gd name="connsiteX4" fmla="*/ 1547 w 1265088"/>
                  <a:gd name="connsiteY4" fmla="*/ 622281 h 1020521"/>
                  <a:gd name="connsiteX5" fmla="*/ 51309 w 1265088"/>
                  <a:gd name="connsiteY5" fmla="*/ 843476 h 1020521"/>
                  <a:gd name="connsiteX6" fmla="*/ 152896 w 1265088"/>
                  <a:gd name="connsiteY6" fmla="*/ 1015064 h 1020521"/>
                  <a:gd name="connsiteX7" fmla="*/ 272030 w 1265088"/>
                  <a:gd name="connsiteY7" fmla="*/ 620771 h 1020521"/>
                  <a:gd name="connsiteX8" fmla="*/ 464137 w 1265088"/>
                  <a:gd name="connsiteY8" fmla="*/ 407089 h 1020521"/>
                  <a:gd name="connsiteX9" fmla="*/ 724238 w 1265088"/>
                  <a:gd name="connsiteY9" fmla="*/ 228388 h 1020521"/>
                  <a:gd name="connsiteX10" fmla="*/ 1052628 w 1265088"/>
                  <a:gd name="connsiteY10" fmla="*/ 286716 h 1020521"/>
                  <a:gd name="connsiteX11" fmla="*/ 1264410 w 1265088"/>
                  <a:gd name="connsiteY11" fmla="*/ 156539 h 1020521"/>
                  <a:gd name="connsiteX12" fmla="*/ 1058012 w 1265088"/>
                  <a:gd name="connsiteY12" fmla="*/ 106428 h 1020521"/>
                  <a:gd name="connsiteX13" fmla="*/ 898607 w 1265088"/>
                  <a:gd name="connsiteY13" fmla="*/ 56943 h 1020521"/>
                  <a:gd name="connsiteX0" fmla="*/ 898607 w 1265088"/>
                  <a:gd name="connsiteY0" fmla="*/ 56943 h 1020521"/>
                  <a:gd name="connsiteX1" fmla="*/ 623473 w 1265088"/>
                  <a:gd name="connsiteY1" fmla="*/ 5740 h 1020521"/>
                  <a:gd name="connsiteX2" fmla="*/ 344707 w 1265088"/>
                  <a:gd name="connsiteY2" fmla="*/ 201550 h 1020521"/>
                  <a:gd name="connsiteX3" fmla="*/ 108519 w 1265088"/>
                  <a:gd name="connsiteY3" fmla="*/ 310715 h 1020521"/>
                  <a:gd name="connsiteX4" fmla="*/ 1547 w 1265088"/>
                  <a:gd name="connsiteY4" fmla="*/ 622281 h 1020521"/>
                  <a:gd name="connsiteX5" fmla="*/ 51309 w 1265088"/>
                  <a:gd name="connsiteY5" fmla="*/ 843476 h 1020521"/>
                  <a:gd name="connsiteX6" fmla="*/ 152896 w 1265088"/>
                  <a:gd name="connsiteY6" fmla="*/ 1015064 h 1020521"/>
                  <a:gd name="connsiteX7" fmla="*/ 272030 w 1265088"/>
                  <a:gd name="connsiteY7" fmla="*/ 620771 h 1020521"/>
                  <a:gd name="connsiteX8" fmla="*/ 464137 w 1265088"/>
                  <a:gd name="connsiteY8" fmla="*/ 407089 h 1020521"/>
                  <a:gd name="connsiteX9" fmla="*/ 724238 w 1265088"/>
                  <a:gd name="connsiteY9" fmla="*/ 228388 h 1020521"/>
                  <a:gd name="connsiteX10" fmla="*/ 1052628 w 1265088"/>
                  <a:gd name="connsiteY10" fmla="*/ 286716 h 1020521"/>
                  <a:gd name="connsiteX11" fmla="*/ 1264410 w 1265088"/>
                  <a:gd name="connsiteY11" fmla="*/ 156539 h 1020521"/>
                  <a:gd name="connsiteX12" fmla="*/ 1058012 w 1265088"/>
                  <a:gd name="connsiteY12" fmla="*/ 106428 h 1020521"/>
                  <a:gd name="connsiteX13" fmla="*/ 898607 w 1265088"/>
                  <a:gd name="connsiteY13" fmla="*/ 56943 h 1020521"/>
                  <a:gd name="connsiteX0" fmla="*/ 898607 w 1265088"/>
                  <a:gd name="connsiteY0" fmla="*/ 84877 h 1048455"/>
                  <a:gd name="connsiteX1" fmla="*/ 623473 w 1265088"/>
                  <a:gd name="connsiteY1" fmla="*/ 33674 h 1048455"/>
                  <a:gd name="connsiteX2" fmla="*/ 344707 w 1265088"/>
                  <a:gd name="connsiteY2" fmla="*/ 229484 h 1048455"/>
                  <a:gd name="connsiteX3" fmla="*/ 108519 w 1265088"/>
                  <a:gd name="connsiteY3" fmla="*/ 338649 h 1048455"/>
                  <a:gd name="connsiteX4" fmla="*/ 1547 w 1265088"/>
                  <a:gd name="connsiteY4" fmla="*/ 650215 h 1048455"/>
                  <a:gd name="connsiteX5" fmla="*/ 51309 w 1265088"/>
                  <a:gd name="connsiteY5" fmla="*/ 871410 h 1048455"/>
                  <a:gd name="connsiteX6" fmla="*/ 152896 w 1265088"/>
                  <a:gd name="connsiteY6" fmla="*/ 1042998 h 1048455"/>
                  <a:gd name="connsiteX7" fmla="*/ 272030 w 1265088"/>
                  <a:gd name="connsiteY7" fmla="*/ 648705 h 1048455"/>
                  <a:gd name="connsiteX8" fmla="*/ 464137 w 1265088"/>
                  <a:gd name="connsiteY8" fmla="*/ 435023 h 1048455"/>
                  <a:gd name="connsiteX9" fmla="*/ 724238 w 1265088"/>
                  <a:gd name="connsiteY9" fmla="*/ 256322 h 1048455"/>
                  <a:gd name="connsiteX10" fmla="*/ 1052628 w 1265088"/>
                  <a:gd name="connsiteY10" fmla="*/ 314650 h 1048455"/>
                  <a:gd name="connsiteX11" fmla="*/ 1264410 w 1265088"/>
                  <a:gd name="connsiteY11" fmla="*/ 184473 h 1048455"/>
                  <a:gd name="connsiteX12" fmla="*/ 1058012 w 1265088"/>
                  <a:gd name="connsiteY12" fmla="*/ 134362 h 1048455"/>
                  <a:gd name="connsiteX13" fmla="*/ 898607 w 1265088"/>
                  <a:gd name="connsiteY13" fmla="*/ 84877 h 1048455"/>
                  <a:gd name="connsiteX0" fmla="*/ 898607 w 1265088"/>
                  <a:gd name="connsiteY0" fmla="*/ 103259 h 1066837"/>
                  <a:gd name="connsiteX1" fmla="*/ 596555 w 1265088"/>
                  <a:gd name="connsiteY1" fmla="*/ 30847 h 1066837"/>
                  <a:gd name="connsiteX2" fmla="*/ 344707 w 1265088"/>
                  <a:gd name="connsiteY2" fmla="*/ 247866 h 1066837"/>
                  <a:gd name="connsiteX3" fmla="*/ 108519 w 1265088"/>
                  <a:gd name="connsiteY3" fmla="*/ 357031 h 1066837"/>
                  <a:gd name="connsiteX4" fmla="*/ 1547 w 1265088"/>
                  <a:gd name="connsiteY4" fmla="*/ 668597 h 1066837"/>
                  <a:gd name="connsiteX5" fmla="*/ 51309 w 1265088"/>
                  <a:gd name="connsiteY5" fmla="*/ 889792 h 1066837"/>
                  <a:gd name="connsiteX6" fmla="*/ 152896 w 1265088"/>
                  <a:gd name="connsiteY6" fmla="*/ 1061380 h 1066837"/>
                  <a:gd name="connsiteX7" fmla="*/ 272030 w 1265088"/>
                  <a:gd name="connsiteY7" fmla="*/ 667087 h 1066837"/>
                  <a:gd name="connsiteX8" fmla="*/ 464137 w 1265088"/>
                  <a:gd name="connsiteY8" fmla="*/ 453405 h 1066837"/>
                  <a:gd name="connsiteX9" fmla="*/ 724238 w 1265088"/>
                  <a:gd name="connsiteY9" fmla="*/ 274704 h 1066837"/>
                  <a:gd name="connsiteX10" fmla="*/ 1052628 w 1265088"/>
                  <a:gd name="connsiteY10" fmla="*/ 333032 h 1066837"/>
                  <a:gd name="connsiteX11" fmla="*/ 1264410 w 1265088"/>
                  <a:gd name="connsiteY11" fmla="*/ 202855 h 1066837"/>
                  <a:gd name="connsiteX12" fmla="*/ 1058012 w 1265088"/>
                  <a:gd name="connsiteY12" fmla="*/ 152744 h 1066837"/>
                  <a:gd name="connsiteX13" fmla="*/ 898607 w 1265088"/>
                  <a:gd name="connsiteY13" fmla="*/ 103259 h 1066837"/>
                  <a:gd name="connsiteX0" fmla="*/ 898607 w 1265088"/>
                  <a:gd name="connsiteY0" fmla="*/ 96725 h 1060303"/>
                  <a:gd name="connsiteX1" fmla="*/ 596555 w 1265088"/>
                  <a:gd name="connsiteY1" fmla="*/ 24313 h 1060303"/>
                  <a:gd name="connsiteX2" fmla="*/ 344707 w 1265088"/>
                  <a:gd name="connsiteY2" fmla="*/ 241332 h 1060303"/>
                  <a:gd name="connsiteX3" fmla="*/ 108519 w 1265088"/>
                  <a:gd name="connsiteY3" fmla="*/ 350497 h 1060303"/>
                  <a:gd name="connsiteX4" fmla="*/ 1547 w 1265088"/>
                  <a:gd name="connsiteY4" fmla="*/ 662063 h 1060303"/>
                  <a:gd name="connsiteX5" fmla="*/ 51309 w 1265088"/>
                  <a:gd name="connsiteY5" fmla="*/ 883258 h 1060303"/>
                  <a:gd name="connsiteX6" fmla="*/ 152896 w 1265088"/>
                  <a:gd name="connsiteY6" fmla="*/ 1054846 h 1060303"/>
                  <a:gd name="connsiteX7" fmla="*/ 272030 w 1265088"/>
                  <a:gd name="connsiteY7" fmla="*/ 660553 h 1060303"/>
                  <a:gd name="connsiteX8" fmla="*/ 464137 w 1265088"/>
                  <a:gd name="connsiteY8" fmla="*/ 446871 h 1060303"/>
                  <a:gd name="connsiteX9" fmla="*/ 724238 w 1265088"/>
                  <a:gd name="connsiteY9" fmla="*/ 268170 h 1060303"/>
                  <a:gd name="connsiteX10" fmla="*/ 1052628 w 1265088"/>
                  <a:gd name="connsiteY10" fmla="*/ 326498 h 1060303"/>
                  <a:gd name="connsiteX11" fmla="*/ 1264410 w 1265088"/>
                  <a:gd name="connsiteY11" fmla="*/ 196321 h 1060303"/>
                  <a:gd name="connsiteX12" fmla="*/ 1058012 w 1265088"/>
                  <a:gd name="connsiteY12" fmla="*/ 146210 h 1060303"/>
                  <a:gd name="connsiteX13" fmla="*/ 898607 w 1265088"/>
                  <a:gd name="connsiteY13" fmla="*/ 96725 h 1060303"/>
                  <a:gd name="connsiteX0" fmla="*/ 839389 w 1265088"/>
                  <a:gd name="connsiteY0" fmla="*/ 72327 h 1041207"/>
                  <a:gd name="connsiteX1" fmla="*/ 596555 w 1265088"/>
                  <a:gd name="connsiteY1" fmla="*/ 5217 h 1041207"/>
                  <a:gd name="connsiteX2" fmla="*/ 344707 w 1265088"/>
                  <a:gd name="connsiteY2" fmla="*/ 222236 h 1041207"/>
                  <a:gd name="connsiteX3" fmla="*/ 108519 w 1265088"/>
                  <a:gd name="connsiteY3" fmla="*/ 331401 h 1041207"/>
                  <a:gd name="connsiteX4" fmla="*/ 1547 w 1265088"/>
                  <a:gd name="connsiteY4" fmla="*/ 642967 h 1041207"/>
                  <a:gd name="connsiteX5" fmla="*/ 51309 w 1265088"/>
                  <a:gd name="connsiteY5" fmla="*/ 864162 h 1041207"/>
                  <a:gd name="connsiteX6" fmla="*/ 152896 w 1265088"/>
                  <a:gd name="connsiteY6" fmla="*/ 1035750 h 1041207"/>
                  <a:gd name="connsiteX7" fmla="*/ 272030 w 1265088"/>
                  <a:gd name="connsiteY7" fmla="*/ 641457 h 1041207"/>
                  <a:gd name="connsiteX8" fmla="*/ 464137 w 1265088"/>
                  <a:gd name="connsiteY8" fmla="*/ 427775 h 1041207"/>
                  <a:gd name="connsiteX9" fmla="*/ 724238 w 1265088"/>
                  <a:gd name="connsiteY9" fmla="*/ 249074 h 1041207"/>
                  <a:gd name="connsiteX10" fmla="*/ 1052628 w 1265088"/>
                  <a:gd name="connsiteY10" fmla="*/ 307402 h 1041207"/>
                  <a:gd name="connsiteX11" fmla="*/ 1264410 w 1265088"/>
                  <a:gd name="connsiteY11" fmla="*/ 177225 h 1041207"/>
                  <a:gd name="connsiteX12" fmla="*/ 1058012 w 1265088"/>
                  <a:gd name="connsiteY12" fmla="*/ 127114 h 1041207"/>
                  <a:gd name="connsiteX13" fmla="*/ 839389 w 1265088"/>
                  <a:gd name="connsiteY13" fmla="*/ 72327 h 1041207"/>
                  <a:gd name="connsiteX0" fmla="*/ 839389 w 1265088"/>
                  <a:gd name="connsiteY0" fmla="*/ 80648 h 1049528"/>
                  <a:gd name="connsiteX1" fmla="*/ 596555 w 1265088"/>
                  <a:gd name="connsiteY1" fmla="*/ 13538 h 1049528"/>
                  <a:gd name="connsiteX2" fmla="*/ 344707 w 1265088"/>
                  <a:gd name="connsiteY2" fmla="*/ 230557 h 1049528"/>
                  <a:gd name="connsiteX3" fmla="*/ 108519 w 1265088"/>
                  <a:gd name="connsiteY3" fmla="*/ 339722 h 1049528"/>
                  <a:gd name="connsiteX4" fmla="*/ 1547 w 1265088"/>
                  <a:gd name="connsiteY4" fmla="*/ 651288 h 1049528"/>
                  <a:gd name="connsiteX5" fmla="*/ 51309 w 1265088"/>
                  <a:gd name="connsiteY5" fmla="*/ 872483 h 1049528"/>
                  <a:gd name="connsiteX6" fmla="*/ 152896 w 1265088"/>
                  <a:gd name="connsiteY6" fmla="*/ 1044071 h 1049528"/>
                  <a:gd name="connsiteX7" fmla="*/ 272030 w 1265088"/>
                  <a:gd name="connsiteY7" fmla="*/ 649778 h 1049528"/>
                  <a:gd name="connsiteX8" fmla="*/ 464137 w 1265088"/>
                  <a:gd name="connsiteY8" fmla="*/ 436096 h 1049528"/>
                  <a:gd name="connsiteX9" fmla="*/ 724238 w 1265088"/>
                  <a:gd name="connsiteY9" fmla="*/ 257395 h 1049528"/>
                  <a:gd name="connsiteX10" fmla="*/ 1052628 w 1265088"/>
                  <a:gd name="connsiteY10" fmla="*/ 315723 h 1049528"/>
                  <a:gd name="connsiteX11" fmla="*/ 1264410 w 1265088"/>
                  <a:gd name="connsiteY11" fmla="*/ 185546 h 1049528"/>
                  <a:gd name="connsiteX12" fmla="*/ 1058012 w 1265088"/>
                  <a:gd name="connsiteY12" fmla="*/ 135435 h 1049528"/>
                  <a:gd name="connsiteX13" fmla="*/ 839389 w 1265088"/>
                  <a:gd name="connsiteY13" fmla="*/ 80648 h 1049528"/>
                  <a:gd name="connsiteX0" fmla="*/ 839389 w 1265088"/>
                  <a:gd name="connsiteY0" fmla="*/ 74223 h 1043103"/>
                  <a:gd name="connsiteX1" fmla="*/ 596555 w 1265088"/>
                  <a:gd name="connsiteY1" fmla="*/ 7113 h 1043103"/>
                  <a:gd name="connsiteX2" fmla="*/ 344707 w 1265088"/>
                  <a:gd name="connsiteY2" fmla="*/ 224132 h 1043103"/>
                  <a:gd name="connsiteX3" fmla="*/ 108519 w 1265088"/>
                  <a:gd name="connsiteY3" fmla="*/ 333297 h 1043103"/>
                  <a:gd name="connsiteX4" fmla="*/ 1547 w 1265088"/>
                  <a:gd name="connsiteY4" fmla="*/ 644863 h 1043103"/>
                  <a:gd name="connsiteX5" fmla="*/ 51309 w 1265088"/>
                  <a:gd name="connsiteY5" fmla="*/ 866058 h 1043103"/>
                  <a:gd name="connsiteX6" fmla="*/ 152896 w 1265088"/>
                  <a:gd name="connsiteY6" fmla="*/ 1037646 h 1043103"/>
                  <a:gd name="connsiteX7" fmla="*/ 272030 w 1265088"/>
                  <a:gd name="connsiteY7" fmla="*/ 643353 h 1043103"/>
                  <a:gd name="connsiteX8" fmla="*/ 464137 w 1265088"/>
                  <a:gd name="connsiteY8" fmla="*/ 429671 h 1043103"/>
                  <a:gd name="connsiteX9" fmla="*/ 724238 w 1265088"/>
                  <a:gd name="connsiteY9" fmla="*/ 250970 h 1043103"/>
                  <a:gd name="connsiteX10" fmla="*/ 1052628 w 1265088"/>
                  <a:gd name="connsiteY10" fmla="*/ 309298 h 1043103"/>
                  <a:gd name="connsiteX11" fmla="*/ 1264410 w 1265088"/>
                  <a:gd name="connsiteY11" fmla="*/ 179121 h 1043103"/>
                  <a:gd name="connsiteX12" fmla="*/ 1058012 w 1265088"/>
                  <a:gd name="connsiteY12" fmla="*/ 129010 h 1043103"/>
                  <a:gd name="connsiteX13" fmla="*/ 839389 w 1265088"/>
                  <a:gd name="connsiteY13" fmla="*/ 74223 h 1043103"/>
                  <a:gd name="connsiteX0" fmla="*/ 839389 w 1267502"/>
                  <a:gd name="connsiteY0" fmla="*/ 72011 h 1040891"/>
                  <a:gd name="connsiteX1" fmla="*/ 596555 w 1267502"/>
                  <a:gd name="connsiteY1" fmla="*/ 4901 h 1040891"/>
                  <a:gd name="connsiteX2" fmla="*/ 344707 w 1267502"/>
                  <a:gd name="connsiteY2" fmla="*/ 221920 h 1040891"/>
                  <a:gd name="connsiteX3" fmla="*/ 108519 w 1267502"/>
                  <a:gd name="connsiteY3" fmla="*/ 331085 h 1040891"/>
                  <a:gd name="connsiteX4" fmla="*/ 1547 w 1267502"/>
                  <a:gd name="connsiteY4" fmla="*/ 642651 h 1040891"/>
                  <a:gd name="connsiteX5" fmla="*/ 51309 w 1267502"/>
                  <a:gd name="connsiteY5" fmla="*/ 863846 h 1040891"/>
                  <a:gd name="connsiteX6" fmla="*/ 152896 w 1267502"/>
                  <a:gd name="connsiteY6" fmla="*/ 1035434 h 1040891"/>
                  <a:gd name="connsiteX7" fmla="*/ 272030 w 1267502"/>
                  <a:gd name="connsiteY7" fmla="*/ 641141 h 1040891"/>
                  <a:gd name="connsiteX8" fmla="*/ 464137 w 1267502"/>
                  <a:gd name="connsiteY8" fmla="*/ 427459 h 1040891"/>
                  <a:gd name="connsiteX9" fmla="*/ 724238 w 1267502"/>
                  <a:gd name="connsiteY9" fmla="*/ 248758 h 1040891"/>
                  <a:gd name="connsiteX10" fmla="*/ 1052628 w 1267502"/>
                  <a:gd name="connsiteY10" fmla="*/ 307086 h 1040891"/>
                  <a:gd name="connsiteX11" fmla="*/ 1264410 w 1267502"/>
                  <a:gd name="connsiteY11" fmla="*/ 176909 h 1040891"/>
                  <a:gd name="connsiteX12" fmla="*/ 1020328 w 1267502"/>
                  <a:gd name="connsiteY12" fmla="*/ 89681 h 1040891"/>
                  <a:gd name="connsiteX13" fmla="*/ 839389 w 1267502"/>
                  <a:gd name="connsiteY13" fmla="*/ 72011 h 1040891"/>
                  <a:gd name="connsiteX0" fmla="*/ 839389 w 1267502"/>
                  <a:gd name="connsiteY0" fmla="*/ 72011 h 1040891"/>
                  <a:gd name="connsiteX1" fmla="*/ 596555 w 1267502"/>
                  <a:gd name="connsiteY1" fmla="*/ 4901 h 1040891"/>
                  <a:gd name="connsiteX2" fmla="*/ 344707 w 1267502"/>
                  <a:gd name="connsiteY2" fmla="*/ 221920 h 1040891"/>
                  <a:gd name="connsiteX3" fmla="*/ 108519 w 1267502"/>
                  <a:gd name="connsiteY3" fmla="*/ 331085 h 1040891"/>
                  <a:gd name="connsiteX4" fmla="*/ 1547 w 1267502"/>
                  <a:gd name="connsiteY4" fmla="*/ 642651 h 1040891"/>
                  <a:gd name="connsiteX5" fmla="*/ 51309 w 1267502"/>
                  <a:gd name="connsiteY5" fmla="*/ 863846 h 1040891"/>
                  <a:gd name="connsiteX6" fmla="*/ 152896 w 1267502"/>
                  <a:gd name="connsiteY6" fmla="*/ 1035434 h 1040891"/>
                  <a:gd name="connsiteX7" fmla="*/ 272030 w 1267502"/>
                  <a:gd name="connsiteY7" fmla="*/ 641141 h 1040891"/>
                  <a:gd name="connsiteX8" fmla="*/ 464137 w 1267502"/>
                  <a:gd name="connsiteY8" fmla="*/ 427459 h 1040891"/>
                  <a:gd name="connsiteX9" fmla="*/ 724238 w 1267502"/>
                  <a:gd name="connsiteY9" fmla="*/ 248758 h 1040891"/>
                  <a:gd name="connsiteX10" fmla="*/ 1052628 w 1267502"/>
                  <a:gd name="connsiteY10" fmla="*/ 307086 h 1040891"/>
                  <a:gd name="connsiteX11" fmla="*/ 1264410 w 1267502"/>
                  <a:gd name="connsiteY11" fmla="*/ 176909 h 1040891"/>
                  <a:gd name="connsiteX12" fmla="*/ 1020328 w 1267502"/>
                  <a:gd name="connsiteY12" fmla="*/ 89681 h 1040891"/>
                  <a:gd name="connsiteX13" fmla="*/ 839389 w 1267502"/>
                  <a:gd name="connsiteY13" fmla="*/ 72011 h 1040891"/>
                  <a:gd name="connsiteX0" fmla="*/ 839389 w 1267502"/>
                  <a:gd name="connsiteY0" fmla="*/ 83248 h 1052128"/>
                  <a:gd name="connsiteX1" fmla="*/ 689869 w 1267502"/>
                  <a:gd name="connsiteY1" fmla="*/ 23421 h 1052128"/>
                  <a:gd name="connsiteX2" fmla="*/ 596555 w 1267502"/>
                  <a:gd name="connsiteY2" fmla="*/ 16138 h 1052128"/>
                  <a:gd name="connsiteX3" fmla="*/ 344707 w 1267502"/>
                  <a:gd name="connsiteY3" fmla="*/ 233157 h 1052128"/>
                  <a:gd name="connsiteX4" fmla="*/ 108519 w 1267502"/>
                  <a:gd name="connsiteY4" fmla="*/ 342322 h 1052128"/>
                  <a:gd name="connsiteX5" fmla="*/ 1547 w 1267502"/>
                  <a:gd name="connsiteY5" fmla="*/ 653888 h 1052128"/>
                  <a:gd name="connsiteX6" fmla="*/ 51309 w 1267502"/>
                  <a:gd name="connsiteY6" fmla="*/ 875083 h 1052128"/>
                  <a:gd name="connsiteX7" fmla="*/ 152896 w 1267502"/>
                  <a:gd name="connsiteY7" fmla="*/ 1046671 h 1052128"/>
                  <a:gd name="connsiteX8" fmla="*/ 272030 w 1267502"/>
                  <a:gd name="connsiteY8" fmla="*/ 652378 h 1052128"/>
                  <a:gd name="connsiteX9" fmla="*/ 464137 w 1267502"/>
                  <a:gd name="connsiteY9" fmla="*/ 438696 h 1052128"/>
                  <a:gd name="connsiteX10" fmla="*/ 724238 w 1267502"/>
                  <a:gd name="connsiteY10" fmla="*/ 259995 h 1052128"/>
                  <a:gd name="connsiteX11" fmla="*/ 1052628 w 1267502"/>
                  <a:gd name="connsiteY11" fmla="*/ 318323 h 1052128"/>
                  <a:gd name="connsiteX12" fmla="*/ 1264410 w 1267502"/>
                  <a:gd name="connsiteY12" fmla="*/ 188146 h 1052128"/>
                  <a:gd name="connsiteX13" fmla="*/ 1020328 w 1267502"/>
                  <a:gd name="connsiteY13" fmla="*/ 100918 h 1052128"/>
                  <a:gd name="connsiteX14" fmla="*/ 839389 w 1267502"/>
                  <a:gd name="connsiteY14" fmla="*/ 83248 h 1052128"/>
                  <a:gd name="connsiteX0" fmla="*/ 839389 w 1267502"/>
                  <a:gd name="connsiteY0" fmla="*/ 97751 h 1066631"/>
                  <a:gd name="connsiteX1" fmla="*/ 706433 w 1267502"/>
                  <a:gd name="connsiteY1" fmla="*/ 8557 h 1066631"/>
                  <a:gd name="connsiteX2" fmla="*/ 596555 w 1267502"/>
                  <a:gd name="connsiteY2" fmla="*/ 30641 h 1066631"/>
                  <a:gd name="connsiteX3" fmla="*/ 344707 w 1267502"/>
                  <a:gd name="connsiteY3" fmla="*/ 247660 h 1066631"/>
                  <a:gd name="connsiteX4" fmla="*/ 108519 w 1267502"/>
                  <a:gd name="connsiteY4" fmla="*/ 356825 h 1066631"/>
                  <a:gd name="connsiteX5" fmla="*/ 1547 w 1267502"/>
                  <a:gd name="connsiteY5" fmla="*/ 668391 h 1066631"/>
                  <a:gd name="connsiteX6" fmla="*/ 51309 w 1267502"/>
                  <a:gd name="connsiteY6" fmla="*/ 889586 h 1066631"/>
                  <a:gd name="connsiteX7" fmla="*/ 152896 w 1267502"/>
                  <a:gd name="connsiteY7" fmla="*/ 1061174 h 1066631"/>
                  <a:gd name="connsiteX8" fmla="*/ 272030 w 1267502"/>
                  <a:gd name="connsiteY8" fmla="*/ 666881 h 1066631"/>
                  <a:gd name="connsiteX9" fmla="*/ 464137 w 1267502"/>
                  <a:gd name="connsiteY9" fmla="*/ 453199 h 1066631"/>
                  <a:gd name="connsiteX10" fmla="*/ 724238 w 1267502"/>
                  <a:gd name="connsiteY10" fmla="*/ 274498 h 1066631"/>
                  <a:gd name="connsiteX11" fmla="*/ 1052628 w 1267502"/>
                  <a:gd name="connsiteY11" fmla="*/ 332826 h 1066631"/>
                  <a:gd name="connsiteX12" fmla="*/ 1264410 w 1267502"/>
                  <a:gd name="connsiteY12" fmla="*/ 202649 h 1066631"/>
                  <a:gd name="connsiteX13" fmla="*/ 1020328 w 1267502"/>
                  <a:gd name="connsiteY13" fmla="*/ 115421 h 1066631"/>
                  <a:gd name="connsiteX14" fmla="*/ 839389 w 1267502"/>
                  <a:gd name="connsiteY14" fmla="*/ 97751 h 1066631"/>
                  <a:gd name="connsiteX0" fmla="*/ 839389 w 1267502"/>
                  <a:gd name="connsiteY0" fmla="*/ 95171 h 1064051"/>
                  <a:gd name="connsiteX1" fmla="*/ 772691 w 1267502"/>
                  <a:gd name="connsiteY1" fmla="*/ 58186 h 1064051"/>
                  <a:gd name="connsiteX2" fmla="*/ 706433 w 1267502"/>
                  <a:gd name="connsiteY2" fmla="*/ 5977 h 1064051"/>
                  <a:gd name="connsiteX3" fmla="*/ 596555 w 1267502"/>
                  <a:gd name="connsiteY3" fmla="*/ 28061 h 1064051"/>
                  <a:gd name="connsiteX4" fmla="*/ 344707 w 1267502"/>
                  <a:gd name="connsiteY4" fmla="*/ 245080 h 1064051"/>
                  <a:gd name="connsiteX5" fmla="*/ 108519 w 1267502"/>
                  <a:gd name="connsiteY5" fmla="*/ 354245 h 1064051"/>
                  <a:gd name="connsiteX6" fmla="*/ 1547 w 1267502"/>
                  <a:gd name="connsiteY6" fmla="*/ 665811 h 1064051"/>
                  <a:gd name="connsiteX7" fmla="*/ 51309 w 1267502"/>
                  <a:gd name="connsiteY7" fmla="*/ 887006 h 1064051"/>
                  <a:gd name="connsiteX8" fmla="*/ 152896 w 1267502"/>
                  <a:gd name="connsiteY8" fmla="*/ 1058594 h 1064051"/>
                  <a:gd name="connsiteX9" fmla="*/ 272030 w 1267502"/>
                  <a:gd name="connsiteY9" fmla="*/ 664301 h 1064051"/>
                  <a:gd name="connsiteX10" fmla="*/ 464137 w 1267502"/>
                  <a:gd name="connsiteY10" fmla="*/ 450619 h 1064051"/>
                  <a:gd name="connsiteX11" fmla="*/ 724238 w 1267502"/>
                  <a:gd name="connsiteY11" fmla="*/ 271918 h 1064051"/>
                  <a:gd name="connsiteX12" fmla="*/ 1052628 w 1267502"/>
                  <a:gd name="connsiteY12" fmla="*/ 330246 h 1064051"/>
                  <a:gd name="connsiteX13" fmla="*/ 1264410 w 1267502"/>
                  <a:gd name="connsiteY13" fmla="*/ 200069 h 1064051"/>
                  <a:gd name="connsiteX14" fmla="*/ 1020328 w 1267502"/>
                  <a:gd name="connsiteY14" fmla="*/ 112841 h 1064051"/>
                  <a:gd name="connsiteX15" fmla="*/ 839389 w 1267502"/>
                  <a:gd name="connsiteY15" fmla="*/ 95171 h 1064051"/>
                  <a:gd name="connsiteX0" fmla="*/ 839389 w 1267502"/>
                  <a:gd name="connsiteY0" fmla="*/ 95171 h 1064051"/>
                  <a:gd name="connsiteX1" fmla="*/ 739562 w 1267502"/>
                  <a:gd name="connsiteY1" fmla="*/ 67976 h 1064051"/>
                  <a:gd name="connsiteX2" fmla="*/ 706433 w 1267502"/>
                  <a:gd name="connsiteY2" fmla="*/ 5977 h 1064051"/>
                  <a:gd name="connsiteX3" fmla="*/ 596555 w 1267502"/>
                  <a:gd name="connsiteY3" fmla="*/ 28061 h 1064051"/>
                  <a:gd name="connsiteX4" fmla="*/ 344707 w 1267502"/>
                  <a:gd name="connsiteY4" fmla="*/ 245080 h 1064051"/>
                  <a:gd name="connsiteX5" fmla="*/ 108519 w 1267502"/>
                  <a:gd name="connsiteY5" fmla="*/ 354245 h 1064051"/>
                  <a:gd name="connsiteX6" fmla="*/ 1547 w 1267502"/>
                  <a:gd name="connsiteY6" fmla="*/ 665811 h 1064051"/>
                  <a:gd name="connsiteX7" fmla="*/ 51309 w 1267502"/>
                  <a:gd name="connsiteY7" fmla="*/ 887006 h 1064051"/>
                  <a:gd name="connsiteX8" fmla="*/ 152896 w 1267502"/>
                  <a:gd name="connsiteY8" fmla="*/ 1058594 h 1064051"/>
                  <a:gd name="connsiteX9" fmla="*/ 272030 w 1267502"/>
                  <a:gd name="connsiteY9" fmla="*/ 664301 h 1064051"/>
                  <a:gd name="connsiteX10" fmla="*/ 464137 w 1267502"/>
                  <a:gd name="connsiteY10" fmla="*/ 450619 h 1064051"/>
                  <a:gd name="connsiteX11" fmla="*/ 724238 w 1267502"/>
                  <a:gd name="connsiteY11" fmla="*/ 271918 h 1064051"/>
                  <a:gd name="connsiteX12" fmla="*/ 1052628 w 1267502"/>
                  <a:gd name="connsiteY12" fmla="*/ 330246 h 1064051"/>
                  <a:gd name="connsiteX13" fmla="*/ 1264410 w 1267502"/>
                  <a:gd name="connsiteY13" fmla="*/ 200069 h 1064051"/>
                  <a:gd name="connsiteX14" fmla="*/ 1020328 w 1267502"/>
                  <a:gd name="connsiteY14" fmla="*/ 112841 h 1064051"/>
                  <a:gd name="connsiteX15" fmla="*/ 839389 w 1267502"/>
                  <a:gd name="connsiteY15" fmla="*/ 95171 h 1064051"/>
                  <a:gd name="connsiteX0" fmla="*/ 839389 w 1267502"/>
                  <a:gd name="connsiteY0" fmla="*/ 91994 h 1060874"/>
                  <a:gd name="connsiteX1" fmla="*/ 739562 w 1267502"/>
                  <a:gd name="connsiteY1" fmla="*/ 64799 h 1060874"/>
                  <a:gd name="connsiteX2" fmla="*/ 706433 w 1267502"/>
                  <a:gd name="connsiteY2" fmla="*/ 2800 h 1060874"/>
                  <a:gd name="connsiteX3" fmla="*/ 596555 w 1267502"/>
                  <a:gd name="connsiteY3" fmla="*/ 24884 h 1060874"/>
                  <a:gd name="connsiteX4" fmla="*/ 428150 w 1267502"/>
                  <a:gd name="connsiteY4" fmla="*/ 172479 h 1060874"/>
                  <a:gd name="connsiteX5" fmla="*/ 344707 w 1267502"/>
                  <a:gd name="connsiteY5" fmla="*/ 241903 h 1060874"/>
                  <a:gd name="connsiteX6" fmla="*/ 108519 w 1267502"/>
                  <a:gd name="connsiteY6" fmla="*/ 351068 h 1060874"/>
                  <a:gd name="connsiteX7" fmla="*/ 1547 w 1267502"/>
                  <a:gd name="connsiteY7" fmla="*/ 662634 h 1060874"/>
                  <a:gd name="connsiteX8" fmla="*/ 51309 w 1267502"/>
                  <a:gd name="connsiteY8" fmla="*/ 883829 h 1060874"/>
                  <a:gd name="connsiteX9" fmla="*/ 152896 w 1267502"/>
                  <a:gd name="connsiteY9" fmla="*/ 1055417 h 1060874"/>
                  <a:gd name="connsiteX10" fmla="*/ 272030 w 1267502"/>
                  <a:gd name="connsiteY10" fmla="*/ 661124 h 1060874"/>
                  <a:gd name="connsiteX11" fmla="*/ 464137 w 1267502"/>
                  <a:gd name="connsiteY11" fmla="*/ 447442 h 1060874"/>
                  <a:gd name="connsiteX12" fmla="*/ 724238 w 1267502"/>
                  <a:gd name="connsiteY12" fmla="*/ 268741 h 1060874"/>
                  <a:gd name="connsiteX13" fmla="*/ 1052628 w 1267502"/>
                  <a:gd name="connsiteY13" fmla="*/ 327069 h 1060874"/>
                  <a:gd name="connsiteX14" fmla="*/ 1264410 w 1267502"/>
                  <a:gd name="connsiteY14" fmla="*/ 196892 h 1060874"/>
                  <a:gd name="connsiteX15" fmla="*/ 1020328 w 1267502"/>
                  <a:gd name="connsiteY15" fmla="*/ 109664 h 1060874"/>
                  <a:gd name="connsiteX16" fmla="*/ 839389 w 1267502"/>
                  <a:gd name="connsiteY16" fmla="*/ 91994 h 1060874"/>
                  <a:gd name="connsiteX0" fmla="*/ 839389 w 1267502"/>
                  <a:gd name="connsiteY0" fmla="*/ 91676 h 1060556"/>
                  <a:gd name="connsiteX1" fmla="*/ 739562 w 1267502"/>
                  <a:gd name="connsiteY1" fmla="*/ 64481 h 1060556"/>
                  <a:gd name="connsiteX2" fmla="*/ 706433 w 1267502"/>
                  <a:gd name="connsiteY2" fmla="*/ 2482 h 1060556"/>
                  <a:gd name="connsiteX3" fmla="*/ 596555 w 1267502"/>
                  <a:gd name="connsiteY3" fmla="*/ 24566 h 1060556"/>
                  <a:gd name="connsiteX4" fmla="*/ 408273 w 1267502"/>
                  <a:gd name="connsiteY4" fmla="*/ 162372 h 1060556"/>
                  <a:gd name="connsiteX5" fmla="*/ 344707 w 1267502"/>
                  <a:gd name="connsiteY5" fmla="*/ 241585 h 1060556"/>
                  <a:gd name="connsiteX6" fmla="*/ 108519 w 1267502"/>
                  <a:gd name="connsiteY6" fmla="*/ 350750 h 1060556"/>
                  <a:gd name="connsiteX7" fmla="*/ 1547 w 1267502"/>
                  <a:gd name="connsiteY7" fmla="*/ 662316 h 1060556"/>
                  <a:gd name="connsiteX8" fmla="*/ 51309 w 1267502"/>
                  <a:gd name="connsiteY8" fmla="*/ 883511 h 1060556"/>
                  <a:gd name="connsiteX9" fmla="*/ 152896 w 1267502"/>
                  <a:gd name="connsiteY9" fmla="*/ 1055099 h 1060556"/>
                  <a:gd name="connsiteX10" fmla="*/ 272030 w 1267502"/>
                  <a:gd name="connsiteY10" fmla="*/ 660806 h 1060556"/>
                  <a:gd name="connsiteX11" fmla="*/ 464137 w 1267502"/>
                  <a:gd name="connsiteY11" fmla="*/ 447124 h 1060556"/>
                  <a:gd name="connsiteX12" fmla="*/ 724238 w 1267502"/>
                  <a:gd name="connsiteY12" fmla="*/ 268423 h 1060556"/>
                  <a:gd name="connsiteX13" fmla="*/ 1052628 w 1267502"/>
                  <a:gd name="connsiteY13" fmla="*/ 326751 h 1060556"/>
                  <a:gd name="connsiteX14" fmla="*/ 1264410 w 1267502"/>
                  <a:gd name="connsiteY14" fmla="*/ 196574 h 1060556"/>
                  <a:gd name="connsiteX15" fmla="*/ 1020328 w 1267502"/>
                  <a:gd name="connsiteY15" fmla="*/ 109346 h 1060556"/>
                  <a:gd name="connsiteX16" fmla="*/ 839389 w 1267502"/>
                  <a:gd name="connsiteY16" fmla="*/ 91676 h 1060556"/>
                  <a:gd name="connsiteX0" fmla="*/ 839389 w 1267502"/>
                  <a:gd name="connsiteY0" fmla="*/ 90297 h 1059177"/>
                  <a:gd name="connsiteX1" fmla="*/ 739562 w 1267502"/>
                  <a:gd name="connsiteY1" fmla="*/ 63102 h 1059177"/>
                  <a:gd name="connsiteX2" fmla="*/ 706433 w 1267502"/>
                  <a:gd name="connsiteY2" fmla="*/ 1103 h 1059177"/>
                  <a:gd name="connsiteX3" fmla="*/ 596555 w 1267502"/>
                  <a:gd name="connsiteY3" fmla="*/ 23187 h 1059177"/>
                  <a:gd name="connsiteX4" fmla="*/ 501033 w 1267502"/>
                  <a:gd name="connsiteY4" fmla="*/ 85941 h 1059177"/>
                  <a:gd name="connsiteX5" fmla="*/ 408273 w 1267502"/>
                  <a:gd name="connsiteY5" fmla="*/ 160993 h 1059177"/>
                  <a:gd name="connsiteX6" fmla="*/ 344707 w 1267502"/>
                  <a:gd name="connsiteY6" fmla="*/ 240206 h 1059177"/>
                  <a:gd name="connsiteX7" fmla="*/ 108519 w 1267502"/>
                  <a:gd name="connsiteY7" fmla="*/ 349371 h 1059177"/>
                  <a:gd name="connsiteX8" fmla="*/ 1547 w 1267502"/>
                  <a:gd name="connsiteY8" fmla="*/ 660937 h 1059177"/>
                  <a:gd name="connsiteX9" fmla="*/ 51309 w 1267502"/>
                  <a:gd name="connsiteY9" fmla="*/ 882132 h 1059177"/>
                  <a:gd name="connsiteX10" fmla="*/ 152896 w 1267502"/>
                  <a:gd name="connsiteY10" fmla="*/ 1053720 h 1059177"/>
                  <a:gd name="connsiteX11" fmla="*/ 272030 w 1267502"/>
                  <a:gd name="connsiteY11" fmla="*/ 659427 h 1059177"/>
                  <a:gd name="connsiteX12" fmla="*/ 464137 w 1267502"/>
                  <a:gd name="connsiteY12" fmla="*/ 445745 h 1059177"/>
                  <a:gd name="connsiteX13" fmla="*/ 724238 w 1267502"/>
                  <a:gd name="connsiteY13" fmla="*/ 267044 h 1059177"/>
                  <a:gd name="connsiteX14" fmla="*/ 1052628 w 1267502"/>
                  <a:gd name="connsiteY14" fmla="*/ 325372 h 1059177"/>
                  <a:gd name="connsiteX15" fmla="*/ 1264410 w 1267502"/>
                  <a:gd name="connsiteY15" fmla="*/ 195195 h 1059177"/>
                  <a:gd name="connsiteX16" fmla="*/ 1020328 w 1267502"/>
                  <a:gd name="connsiteY16" fmla="*/ 107967 h 1059177"/>
                  <a:gd name="connsiteX17" fmla="*/ 839389 w 1267502"/>
                  <a:gd name="connsiteY17" fmla="*/ 90297 h 1059177"/>
                  <a:gd name="connsiteX0" fmla="*/ 839389 w 1267502"/>
                  <a:gd name="connsiteY0" fmla="*/ 90515 h 1059395"/>
                  <a:gd name="connsiteX1" fmla="*/ 739562 w 1267502"/>
                  <a:gd name="connsiteY1" fmla="*/ 63320 h 1059395"/>
                  <a:gd name="connsiteX2" fmla="*/ 706433 w 1267502"/>
                  <a:gd name="connsiteY2" fmla="*/ 1321 h 1059395"/>
                  <a:gd name="connsiteX3" fmla="*/ 596555 w 1267502"/>
                  <a:gd name="connsiteY3" fmla="*/ 23405 h 1059395"/>
                  <a:gd name="connsiteX4" fmla="*/ 517597 w 1267502"/>
                  <a:gd name="connsiteY4" fmla="*/ 105738 h 1059395"/>
                  <a:gd name="connsiteX5" fmla="*/ 408273 w 1267502"/>
                  <a:gd name="connsiteY5" fmla="*/ 161211 h 1059395"/>
                  <a:gd name="connsiteX6" fmla="*/ 344707 w 1267502"/>
                  <a:gd name="connsiteY6" fmla="*/ 240424 h 1059395"/>
                  <a:gd name="connsiteX7" fmla="*/ 108519 w 1267502"/>
                  <a:gd name="connsiteY7" fmla="*/ 349589 h 1059395"/>
                  <a:gd name="connsiteX8" fmla="*/ 1547 w 1267502"/>
                  <a:gd name="connsiteY8" fmla="*/ 661155 h 1059395"/>
                  <a:gd name="connsiteX9" fmla="*/ 51309 w 1267502"/>
                  <a:gd name="connsiteY9" fmla="*/ 882350 h 1059395"/>
                  <a:gd name="connsiteX10" fmla="*/ 152896 w 1267502"/>
                  <a:gd name="connsiteY10" fmla="*/ 1053938 h 1059395"/>
                  <a:gd name="connsiteX11" fmla="*/ 272030 w 1267502"/>
                  <a:gd name="connsiteY11" fmla="*/ 659645 h 1059395"/>
                  <a:gd name="connsiteX12" fmla="*/ 464137 w 1267502"/>
                  <a:gd name="connsiteY12" fmla="*/ 445963 h 1059395"/>
                  <a:gd name="connsiteX13" fmla="*/ 724238 w 1267502"/>
                  <a:gd name="connsiteY13" fmla="*/ 267262 h 1059395"/>
                  <a:gd name="connsiteX14" fmla="*/ 1052628 w 1267502"/>
                  <a:gd name="connsiteY14" fmla="*/ 325590 h 1059395"/>
                  <a:gd name="connsiteX15" fmla="*/ 1264410 w 1267502"/>
                  <a:gd name="connsiteY15" fmla="*/ 195413 h 1059395"/>
                  <a:gd name="connsiteX16" fmla="*/ 1020328 w 1267502"/>
                  <a:gd name="connsiteY16" fmla="*/ 108185 h 1059395"/>
                  <a:gd name="connsiteX17" fmla="*/ 839389 w 1267502"/>
                  <a:gd name="connsiteY17" fmla="*/ 90515 h 1059395"/>
                  <a:gd name="connsiteX0" fmla="*/ 838160 w 1266273"/>
                  <a:gd name="connsiteY0" fmla="*/ 90515 h 1059395"/>
                  <a:gd name="connsiteX1" fmla="*/ 738333 w 1266273"/>
                  <a:gd name="connsiteY1" fmla="*/ 63320 h 1059395"/>
                  <a:gd name="connsiteX2" fmla="*/ 705204 w 1266273"/>
                  <a:gd name="connsiteY2" fmla="*/ 1321 h 1059395"/>
                  <a:gd name="connsiteX3" fmla="*/ 595326 w 1266273"/>
                  <a:gd name="connsiteY3" fmla="*/ 23405 h 1059395"/>
                  <a:gd name="connsiteX4" fmla="*/ 516368 w 1266273"/>
                  <a:gd name="connsiteY4" fmla="*/ 105738 h 1059395"/>
                  <a:gd name="connsiteX5" fmla="*/ 407044 w 1266273"/>
                  <a:gd name="connsiteY5" fmla="*/ 161211 h 1059395"/>
                  <a:gd name="connsiteX6" fmla="*/ 343478 w 1266273"/>
                  <a:gd name="connsiteY6" fmla="*/ 240424 h 1059395"/>
                  <a:gd name="connsiteX7" fmla="*/ 107290 w 1266273"/>
                  <a:gd name="connsiteY7" fmla="*/ 349589 h 1059395"/>
                  <a:gd name="connsiteX8" fmla="*/ 32688 w 1266273"/>
                  <a:gd name="connsiteY8" fmla="*/ 487513 h 1059395"/>
                  <a:gd name="connsiteX9" fmla="*/ 318 w 1266273"/>
                  <a:gd name="connsiteY9" fmla="*/ 661155 h 1059395"/>
                  <a:gd name="connsiteX10" fmla="*/ 50080 w 1266273"/>
                  <a:gd name="connsiteY10" fmla="*/ 882350 h 1059395"/>
                  <a:gd name="connsiteX11" fmla="*/ 151667 w 1266273"/>
                  <a:gd name="connsiteY11" fmla="*/ 1053938 h 1059395"/>
                  <a:gd name="connsiteX12" fmla="*/ 270801 w 1266273"/>
                  <a:gd name="connsiteY12" fmla="*/ 659645 h 1059395"/>
                  <a:gd name="connsiteX13" fmla="*/ 462908 w 1266273"/>
                  <a:gd name="connsiteY13" fmla="*/ 445963 h 1059395"/>
                  <a:gd name="connsiteX14" fmla="*/ 723009 w 1266273"/>
                  <a:gd name="connsiteY14" fmla="*/ 267262 h 1059395"/>
                  <a:gd name="connsiteX15" fmla="*/ 1051399 w 1266273"/>
                  <a:gd name="connsiteY15" fmla="*/ 325590 h 1059395"/>
                  <a:gd name="connsiteX16" fmla="*/ 1263181 w 1266273"/>
                  <a:gd name="connsiteY16" fmla="*/ 195413 h 1059395"/>
                  <a:gd name="connsiteX17" fmla="*/ 1019099 w 1266273"/>
                  <a:gd name="connsiteY17" fmla="*/ 108185 h 1059395"/>
                  <a:gd name="connsiteX18" fmla="*/ 838160 w 1266273"/>
                  <a:gd name="connsiteY18" fmla="*/ 90515 h 1059395"/>
                  <a:gd name="connsiteX0" fmla="*/ 844343 w 1272456"/>
                  <a:gd name="connsiteY0" fmla="*/ 90515 h 1059395"/>
                  <a:gd name="connsiteX1" fmla="*/ 744516 w 1272456"/>
                  <a:gd name="connsiteY1" fmla="*/ 63320 h 1059395"/>
                  <a:gd name="connsiteX2" fmla="*/ 711387 w 1272456"/>
                  <a:gd name="connsiteY2" fmla="*/ 1321 h 1059395"/>
                  <a:gd name="connsiteX3" fmla="*/ 601509 w 1272456"/>
                  <a:gd name="connsiteY3" fmla="*/ 23405 h 1059395"/>
                  <a:gd name="connsiteX4" fmla="*/ 522551 w 1272456"/>
                  <a:gd name="connsiteY4" fmla="*/ 105738 h 1059395"/>
                  <a:gd name="connsiteX5" fmla="*/ 413227 w 1272456"/>
                  <a:gd name="connsiteY5" fmla="*/ 161211 h 1059395"/>
                  <a:gd name="connsiteX6" fmla="*/ 349661 w 1272456"/>
                  <a:gd name="connsiteY6" fmla="*/ 240424 h 1059395"/>
                  <a:gd name="connsiteX7" fmla="*/ 113473 w 1272456"/>
                  <a:gd name="connsiteY7" fmla="*/ 349589 h 1059395"/>
                  <a:gd name="connsiteX8" fmla="*/ 12368 w 1272456"/>
                  <a:gd name="connsiteY8" fmla="*/ 477724 h 1059395"/>
                  <a:gd name="connsiteX9" fmla="*/ 6501 w 1272456"/>
                  <a:gd name="connsiteY9" fmla="*/ 661155 h 1059395"/>
                  <a:gd name="connsiteX10" fmla="*/ 56263 w 1272456"/>
                  <a:gd name="connsiteY10" fmla="*/ 882350 h 1059395"/>
                  <a:gd name="connsiteX11" fmla="*/ 157850 w 1272456"/>
                  <a:gd name="connsiteY11" fmla="*/ 1053938 h 1059395"/>
                  <a:gd name="connsiteX12" fmla="*/ 276984 w 1272456"/>
                  <a:gd name="connsiteY12" fmla="*/ 659645 h 1059395"/>
                  <a:gd name="connsiteX13" fmla="*/ 469091 w 1272456"/>
                  <a:gd name="connsiteY13" fmla="*/ 445963 h 1059395"/>
                  <a:gd name="connsiteX14" fmla="*/ 729192 w 1272456"/>
                  <a:gd name="connsiteY14" fmla="*/ 267262 h 1059395"/>
                  <a:gd name="connsiteX15" fmla="*/ 1057582 w 1272456"/>
                  <a:gd name="connsiteY15" fmla="*/ 325590 h 1059395"/>
                  <a:gd name="connsiteX16" fmla="*/ 1269364 w 1272456"/>
                  <a:gd name="connsiteY16" fmla="*/ 195413 h 1059395"/>
                  <a:gd name="connsiteX17" fmla="*/ 1025282 w 1272456"/>
                  <a:gd name="connsiteY17" fmla="*/ 108185 h 1059395"/>
                  <a:gd name="connsiteX18" fmla="*/ 844343 w 1272456"/>
                  <a:gd name="connsiteY18" fmla="*/ 90515 h 1059395"/>
                  <a:gd name="connsiteX0" fmla="*/ 844343 w 1272456"/>
                  <a:gd name="connsiteY0" fmla="*/ 90515 h 1059395"/>
                  <a:gd name="connsiteX1" fmla="*/ 744516 w 1272456"/>
                  <a:gd name="connsiteY1" fmla="*/ 63320 h 1059395"/>
                  <a:gd name="connsiteX2" fmla="*/ 711387 w 1272456"/>
                  <a:gd name="connsiteY2" fmla="*/ 1321 h 1059395"/>
                  <a:gd name="connsiteX3" fmla="*/ 601509 w 1272456"/>
                  <a:gd name="connsiteY3" fmla="*/ 23405 h 1059395"/>
                  <a:gd name="connsiteX4" fmla="*/ 522551 w 1272456"/>
                  <a:gd name="connsiteY4" fmla="*/ 105738 h 1059395"/>
                  <a:gd name="connsiteX5" fmla="*/ 413227 w 1272456"/>
                  <a:gd name="connsiteY5" fmla="*/ 161211 h 1059395"/>
                  <a:gd name="connsiteX6" fmla="*/ 349661 w 1272456"/>
                  <a:gd name="connsiteY6" fmla="*/ 240424 h 1059395"/>
                  <a:gd name="connsiteX7" fmla="*/ 247582 w 1272456"/>
                  <a:gd name="connsiteY7" fmla="*/ 288468 h 1059395"/>
                  <a:gd name="connsiteX8" fmla="*/ 113473 w 1272456"/>
                  <a:gd name="connsiteY8" fmla="*/ 349589 h 1059395"/>
                  <a:gd name="connsiteX9" fmla="*/ 12368 w 1272456"/>
                  <a:gd name="connsiteY9" fmla="*/ 477724 h 1059395"/>
                  <a:gd name="connsiteX10" fmla="*/ 6501 w 1272456"/>
                  <a:gd name="connsiteY10" fmla="*/ 661155 h 1059395"/>
                  <a:gd name="connsiteX11" fmla="*/ 56263 w 1272456"/>
                  <a:gd name="connsiteY11" fmla="*/ 882350 h 1059395"/>
                  <a:gd name="connsiteX12" fmla="*/ 157850 w 1272456"/>
                  <a:gd name="connsiteY12" fmla="*/ 1053938 h 1059395"/>
                  <a:gd name="connsiteX13" fmla="*/ 276984 w 1272456"/>
                  <a:gd name="connsiteY13" fmla="*/ 659645 h 1059395"/>
                  <a:gd name="connsiteX14" fmla="*/ 469091 w 1272456"/>
                  <a:gd name="connsiteY14" fmla="*/ 445963 h 1059395"/>
                  <a:gd name="connsiteX15" fmla="*/ 729192 w 1272456"/>
                  <a:gd name="connsiteY15" fmla="*/ 267262 h 1059395"/>
                  <a:gd name="connsiteX16" fmla="*/ 1057582 w 1272456"/>
                  <a:gd name="connsiteY16" fmla="*/ 325590 h 1059395"/>
                  <a:gd name="connsiteX17" fmla="*/ 1269364 w 1272456"/>
                  <a:gd name="connsiteY17" fmla="*/ 195413 h 1059395"/>
                  <a:gd name="connsiteX18" fmla="*/ 1025282 w 1272456"/>
                  <a:gd name="connsiteY18" fmla="*/ 108185 h 1059395"/>
                  <a:gd name="connsiteX19" fmla="*/ 844343 w 1272456"/>
                  <a:gd name="connsiteY19" fmla="*/ 90515 h 1059395"/>
                  <a:gd name="connsiteX0" fmla="*/ 844343 w 1272456"/>
                  <a:gd name="connsiteY0" fmla="*/ 90515 h 1059395"/>
                  <a:gd name="connsiteX1" fmla="*/ 744516 w 1272456"/>
                  <a:gd name="connsiteY1" fmla="*/ 63320 h 1059395"/>
                  <a:gd name="connsiteX2" fmla="*/ 711387 w 1272456"/>
                  <a:gd name="connsiteY2" fmla="*/ 1321 h 1059395"/>
                  <a:gd name="connsiteX3" fmla="*/ 601509 w 1272456"/>
                  <a:gd name="connsiteY3" fmla="*/ 23405 h 1059395"/>
                  <a:gd name="connsiteX4" fmla="*/ 522551 w 1272456"/>
                  <a:gd name="connsiteY4" fmla="*/ 105738 h 1059395"/>
                  <a:gd name="connsiteX5" fmla="*/ 413227 w 1272456"/>
                  <a:gd name="connsiteY5" fmla="*/ 161211 h 1059395"/>
                  <a:gd name="connsiteX6" fmla="*/ 349661 w 1272456"/>
                  <a:gd name="connsiteY6" fmla="*/ 240424 h 1059395"/>
                  <a:gd name="connsiteX7" fmla="*/ 221079 w 1272456"/>
                  <a:gd name="connsiteY7" fmla="*/ 255838 h 1059395"/>
                  <a:gd name="connsiteX8" fmla="*/ 113473 w 1272456"/>
                  <a:gd name="connsiteY8" fmla="*/ 349589 h 1059395"/>
                  <a:gd name="connsiteX9" fmla="*/ 12368 w 1272456"/>
                  <a:gd name="connsiteY9" fmla="*/ 477724 h 1059395"/>
                  <a:gd name="connsiteX10" fmla="*/ 6501 w 1272456"/>
                  <a:gd name="connsiteY10" fmla="*/ 661155 h 1059395"/>
                  <a:gd name="connsiteX11" fmla="*/ 56263 w 1272456"/>
                  <a:gd name="connsiteY11" fmla="*/ 882350 h 1059395"/>
                  <a:gd name="connsiteX12" fmla="*/ 157850 w 1272456"/>
                  <a:gd name="connsiteY12" fmla="*/ 1053938 h 1059395"/>
                  <a:gd name="connsiteX13" fmla="*/ 276984 w 1272456"/>
                  <a:gd name="connsiteY13" fmla="*/ 659645 h 1059395"/>
                  <a:gd name="connsiteX14" fmla="*/ 469091 w 1272456"/>
                  <a:gd name="connsiteY14" fmla="*/ 445963 h 1059395"/>
                  <a:gd name="connsiteX15" fmla="*/ 729192 w 1272456"/>
                  <a:gd name="connsiteY15" fmla="*/ 267262 h 1059395"/>
                  <a:gd name="connsiteX16" fmla="*/ 1057582 w 1272456"/>
                  <a:gd name="connsiteY16" fmla="*/ 325590 h 1059395"/>
                  <a:gd name="connsiteX17" fmla="*/ 1269364 w 1272456"/>
                  <a:gd name="connsiteY17" fmla="*/ 195413 h 1059395"/>
                  <a:gd name="connsiteX18" fmla="*/ 1025282 w 1272456"/>
                  <a:gd name="connsiteY18" fmla="*/ 108185 h 1059395"/>
                  <a:gd name="connsiteX19" fmla="*/ 844343 w 1272456"/>
                  <a:gd name="connsiteY19" fmla="*/ 90515 h 1059395"/>
                  <a:gd name="connsiteX0" fmla="*/ 848024 w 1276137"/>
                  <a:gd name="connsiteY0" fmla="*/ 90515 h 1060110"/>
                  <a:gd name="connsiteX1" fmla="*/ 748197 w 1276137"/>
                  <a:gd name="connsiteY1" fmla="*/ 63320 h 1060110"/>
                  <a:gd name="connsiteX2" fmla="*/ 715068 w 1276137"/>
                  <a:gd name="connsiteY2" fmla="*/ 1321 h 1060110"/>
                  <a:gd name="connsiteX3" fmla="*/ 605190 w 1276137"/>
                  <a:gd name="connsiteY3" fmla="*/ 23405 h 1060110"/>
                  <a:gd name="connsiteX4" fmla="*/ 526232 w 1276137"/>
                  <a:gd name="connsiteY4" fmla="*/ 105738 h 1060110"/>
                  <a:gd name="connsiteX5" fmla="*/ 416908 w 1276137"/>
                  <a:gd name="connsiteY5" fmla="*/ 161211 h 1060110"/>
                  <a:gd name="connsiteX6" fmla="*/ 353342 w 1276137"/>
                  <a:gd name="connsiteY6" fmla="*/ 240424 h 1060110"/>
                  <a:gd name="connsiteX7" fmla="*/ 224760 w 1276137"/>
                  <a:gd name="connsiteY7" fmla="*/ 255838 h 1060110"/>
                  <a:gd name="connsiteX8" fmla="*/ 117154 w 1276137"/>
                  <a:gd name="connsiteY8" fmla="*/ 349589 h 1060110"/>
                  <a:gd name="connsiteX9" fmla="*/ 16049 w 1276137"/>
                  <a:gd name="connsiteY9" fmla="*/ 477724 h 1060110"/>
                  <a:gd name="connsiteX10" fmla="*/ 10182 w 1276137"/>
                  <a:gd name="connsiteY10" fmla="*/ 661155 h 1060110"/>
                  <a:gd name="connsiteX11" fmla="*/ 10251 w 1276137"/>
                  <a:gd name="connsiteY11" fmla="*/ 892139 h 1060110"/>
                  <a:gd name="connsiteX12" fmla="*/ 161531 w 1276137"/>
                  <a:gd name="connsiteY12" fmla="*/ 1053938 h 1060110"/>
                  <a:gd name="connsiteX13" fmla="*/ 280665 w 1276137"/>
                  <a:gd name="connsiteY13" fmla="*/ 659645 h 1060110"/>
                  <a:gd name="connsiteX14" fmla="*/ 472772 w 1276137"/>
                  <a:gd name="connsiteY14" fmla="*/ 445963 h 1060110"/>
                  <a:gd name="connsiteX15" fmla="*/ 732873 w 1276137"/>
                  <a:gd name="connsiteY15" fmla="*/ 267262 h 1060110"/>
                  <a:gd name="connsiteX16" fmla="*/ 1061263 w 1276137"/>
                  <a:gd name="connsiteY16" fmla="*/ 325590 h 1060110"/>
                  <a:gd name="connsiteX17" fmla="*/ 1273045 w 1276137"/>
                  <a:gd name="connsiteY17" fmla="*/ 195413 h 1060110"/>
                  <a:gd name="connsiteX18" fmla="*/ 1028963 w 1276137"/>
                  <a:gd name="connsiteY18" fmla="*/ 108185 h 1060110"/>
                  <a:gd name="connsiteX19" fmla="*/ 848024 w 1276137"/>
                  <a:gd name="connsiteY19" fmla="*/ 90515 h 1060110"/>
                  <a:gd name="connsiteX0" fmla="*/ 855532 w 1283645"/>
                  <a:gd name="connsiteY0" fmla="*/ 90515 h 1060110"/>
                  <a:gd name="connsiteX1" fmla="*/ 755705 w 1283645"/>
                  <a:gd name="connsiteY1" fmla="*/ 63320 h 1060110"/>
                  <a:gd name="connsiteX2" fmla="*/ 722576 w 1283645"/>
                  <a:gd name="connsiteY2" fmla="*/ 1321 h 1060110"/>
                  <a:gd name="connsiteX3" fmla="*/ 612698 w 1283645"/>
                  <a:gd name="connsiteY3" fmla="*/ 23405 h 1060110"/>
                  <a:gd name="connsiteX4" fmla="*/ 533740 w 1283645"/>
                  <a:gd name="connsiteY4" fmla="*/ 105738 h 1060110"/>
                  <a:gd name="connsiteX5" fmla="*/ 424416 w 1283645"/>
                  <a:gd name="connsiteY5" fmla="*/ 161211 h 1060110"/>
                  <a:gd name="connsiteX6" fmla="*/ 360850 w 1283645"/>
                  <a:gd name="connsiteY6" fmla="*/ 240424 h 1060110"/>
                  <a:gd name="connsiteX7" fmla="*/ 232268 w 1283645"/>
                  <a:gd name="connsiteY7" fmla="*/ 255838 h 1060110"/>
                  <a:gd name="connsiteX8" fmla="*/ 124662 w 1283645"/>
                  <a:gd name="connsiteY8" fmla="*/ 349589 h 1060110"/>
                  <a:gd name="connsiteX9" fmla="*/ 23557 w 1283645"/>
                  <a:gd name="connsiteY9" fmla="*/ 477724 h 1060110"/>
                  <a:gd name="connsiteX10" fmla="*/ 1126 w 1283645"/>
                  <a:gd name="connsiteY10" fmla="*/ 680733 h 1060110"/>
                  <a:gd name="connsiteX11" fmla="*/ 17759 w 1283645"/>
                  <a:gd name="connsiteY11" fmla="*/ 892139 h 1060110"/>
                  <a:gd name="connsiteX12" fmla="*/ 169039 w 1283645"/>
                  <a:gd name="connsiteY12" fmla="*/ 1053938 h 1060110"/>
                  <a:gd name="connsiteX13" fmla="*/ 288173 w 1283645"/>
                  <a:gd name="connsiteY13" fmla="*/ 659645 h 1060110"/>
                  <a:gd name="connsiteX14" fmla="*/ 480280 w 1283645"/>
                  <a:gd name="connsiteY14" fmla="*/ 445963 h 1060110"/>
                  <a:gd name="connsiteX15" fmla="*/ 740381 w 1283645"/>
                  <a:gd name="connsiteY15" fmla="*/ 267262 h 1060110"/>
                  <a:gd name="connsiteX16" fmla="*/ 1068771 w 1283645"/>
                  <a:gd name="connsiteY16" fmla="*/ 325590 h 1060110"/>
                  <a:gd name="connsiteX17" fmla="*/ 1280553 w 1283645"/>
                  <a:gd name="connsiteY17" fmla="*/ 195413 h 1060110"/>
                  <a:gd name="connsiteX18" fmla="*/ 1036471 w 1283645"/>
                  <a:gd name="connsiteY18" fmla="*/ 108185 h 1060110"/>
                  <a:gd name="connsiteX19" fmla="*/ 855532 w 1283645"/>
                  <a:gd name="connsiteY19" fmla="*/ 90515 h 1060110"/>
                  <a:gd name="connsiteX0" fmla="*/ 854506 w 1282619"/>
                  <a:gd name="connsiteY0" fmla="*/ 90515 h 1069964"/>
                  <a:gd name="connsiteX1" fmla="*/ 754679 w 1282619"/>
                  <a:gd name="connsiteY1" fmla="*/ 63320 h 1069964"/>
                  <a:gd name="connsiteX2" fmla="*/ 721550 w 1282619"/>
                  <a:gd name="connsiteY2" fmla="*/ 1321 h 1069964"/>
                  <a:gd name="connsiteX3" fmla="*/ 611672 w 1282619"/>
                  <a:gd name="connsiteY3" fmla="*/ 23405 h 1069964"/>
                  <a:gd name="connsiteX4" fmla="*/ 532714 w 1282619"/>
                  <a:gd name="connsiteY4" fmla="*/ 105738 h 1069964"/>
                  <a:gd name="connsiteX5" fmla="*/ 423390 w 1282619"/>
                  <a:gd name="connsiteY5" fmla="*/ 161211 h 1069964"/>
                  <a:gd name="connsiteX6" fmla="*/ 359824 w 1282619"/>
                  <a:gd name="connsiteY6" fmla="*/ 240424 h 1069964"/>
                  <a:gd name="connsiteX7" fmla="*/ 231242 w 1282619"/>
                  <a:gd name="connsiteY7" fmla="*/ 255838 h 1069964"/>
                  <a:gd name="connsiteX8" fmla="*/ 123636 w 1282619"/>
                  <a:gd name="connsiteY8" fmla="*/ 349589 h 1069964"/>
                  <a:gd name="connsiteX9" fmla="*/ 22531 w 1282619"/>
                  <a:gd name="connsiteY9" fmla="*/ 477724 h 1069964"/>
                  <a:gd name="connsiteX10" fmla="*/ 100 w 1282619"/>
                  <a:gd name="connsiteY10" fmla="*/ 680733 h 1069964"/>
                  <a:gd name="connsiteX11" fmla="*/ 16733 w 1282619"/>
                  <a:gd name="connsiteY11" fmla="*/ 892139 h 1069964"/>
                  <a:gd name="connsiteX12" fmla="*/ 68910 w 1282619"/>
                  <a:gd name="connsiteY12" fmla="*/ 983496 h 1069964"/>
                  <a:gd name="connsiteX13" fmla="*/ 168013 w 1282619"/>
                  <a:gd name="connsiteY13" fmla="*/ 1053938 h 1069964"/>
                  <a:gd name="connsiteX14" fmla="*/ 287147 w 1282619"/>
                  <a:gd name="connsiteY14" fmla="*/ 659645 h 1069964"/>
                  <a:gd name="connsiteX15" fmla="*/ 479254 w 1282619"/>
                  <a:gd name="connsiteY15" fmla="*/ 445963 h 1069964"/>
                  <a:gd name="connsiteX16" fmla="*/ 739355 w 1282619"/>
                  <a:gd name="connsiteY16" fmla="*/ 267262 h 1069964"/>
                  <a:gd name="connsiteX17" fmla="*/ 1067745 w 1282619"/>
                  <a:gd name="connsiteY17" fmla="*/ 325590 h 1069964"/>
                  <a:gd name="connsiteX18" fmla="*/ 1279527 w 1282619"/>
                  <a:gd name="connsiteY18" fmla="*/ 195413 h 1069964"/>
                  <a:gd name="connsiteX19" fmla="*/ 1035445 w 1282619"/>
                  <a:gd name="connsiteY19" fmla="*/ 108185 h 1069964"/>
                  <a:gd name="connsiteX20" fmla="*/ 854506 w 1282619"/>
                  <a:gd name="connsiteY20" fmla="*/ 90515 h 1069964"/>
                  <a:gd name="connsiteX0" fmla="*/ 854506 w 1282619"/>
                  <a:gd name="connsiteY0" fmla="*/ 90515 h 1063880"/>
                  <a:gd name="connsiteX1" fmla="*/ 754679 w 1282619"/>
                  <a:gd name="connsiteY1" fmla="*/ 63320 h 1063880"/>
                  <a:gd name="connsiteX2" fmla="*/ 721550 w 1282619"/>
                  <a:gd name="connsiteY2" fmla="*/ 1321 h 1063880"/>
                  <a:gd name="connsiteX3" fmla="*/ 611672 w 1282619"/>
                  <a:gd name="connsiteY3" fmla="*/ 23405 h 1063880"/>
                  <a:gd name="connsiteX4" fmla="*/ 532714 w 1282619"/>
                  <a:gd name="connsiteY4" fmla="*/ 105738 h 1063880"/>
                  <a:gd name="connsiteX5" fmla="*/ 423390 w 1282619"/>
                  <a:gd name="connsiteY5" fmla="*/ 161211 h 1063880"/>
                  <a:gd name="connsiteX6" fmla="*/ 359824 w 1282619"/>
                  <a:gd name="connsiteY6" fmla="*/ 240424 h 1063880"/>
                  <a:gd name="connsiteX7" fmla="*/ 231242 w 1282619"/>
                  <a:gd name="connsiteY7" fmla="*/ 255838 h 1063880"/>
                  <a:gd name="connsiteX8" fmla="*/ 123636 w 1282619"/>
                  <a:gd name="connsiteY8" fmla="*/ 349589 h 1063880"/>
                  <a:gd name="connsiteX9" fmla="*/ 22531 w 1282619"/>
                  <a:gd name="connsiteY9" fmla="*/ 477724 h 1063880"/>
                  <a:gd name="connsiteX10" fmla="*/ 100 w 1282619"/>
                  <a:gd name="connsiteY10" fmla="*/ 680733 h 1063880"/>
                  <a:gd name="connsiteX11" fmla="*/ 16733 w 1282619"/>
                  <a:gd name="connsiteY11" fmla="*/ 892139 h 1063880"/>
                  <a:gd name="connsiteX12" fmla="*/ 95413 w 1282619"/>
                  <a:gd name="connsiteY12" fmla="*/ 941076 h 1063880"/>
                  <a:gd name="connsiteX13" fmla="*/ 168013 w 1282619"/>
                  <a:gd name="connsiteY13" fmla="*/ 1053938 h 1063880"/>
                  <a:gd name="connsiteX14" fmla="*/ 287147 w 1282619"/>
                  <a:gd name="connsiteY14" fmla="*/ 659645 h 1063880"/>
                  <a:gd name="connsiteX15" fmla="*/ 479254 w 1282619"/>
                  <a:gd name="connsiteY15" fmla="*/ 445963 h 1063880"/>
                  <a:gd name="connsiteX16" fmla="*/ 739355 w 1282619"/>
                  <a:gd name="connsiteY16" fmla="*/ 267262 h 1063880"/>
                  <a:gd name="connsiteX17" fmla="*/ 1067745 w 1282619"/>
                  <a:gd name="connsiteY17" fmla="*/ 325590 h 1063880"/>
                  <a:gd name="connsiteX18" fmla="*/ 1279527 w 1282619"/>
                  <a:gd name="connsiteY18" fmla="*/ 195413 h 1063880"/>
                  <a:gd name="connsiteX19" fmla="*/ 1035445 w 1282619"/>
                  <a:gd name="connsiteY19" fmla="*/ 108185 h 1063880"/>
                  <a:gd name="connsiteX20" fmla="*/ 854506 w 1282619"/>
                  <a:gd name="connsiteY20" fmla="*/ 90515 h 1063880"/>
                  <a:gd name="connsiteX0" fmla="*/ 854506 w 1282619"/>
                  <a:gd name="connsiteY0" fmla="*/ 90515 h 1077486"/>
                  <a:gd name="connsiteX1" fmla="*/ 754679 w 1282619"/>
                  <a:gd name="connsiteY1" fmla="*/ 63320 h 1077486"/>
                  <a:gd name="connsiteX2" fmla="*/ 721550 w 1282619"/>
                  <a:gd name="connsiteY2" fmla="*/ 1321 h 1077486"/>
                  <a:gd name="connsiteX3" fmla="*/ 611672 w 1282619"/>
                  <a:gd name="connsiteY3" fmla="*/ 23405 h 1077486"/>
                  <a:gd name="connsiteX4" fmla="*/ 532714 w 1282619"/>
                  <a:gd name="connsiteY4" fmla="*/ 105738 h 1077486"/>
                  <a:gd name="connsiteX5" fmla="*/ 423390 w 1282619"/>
                  <a:gd name="connsiteY5" fmla="*/ 161211 h 1077486"/>
                  <a:gd name="connsiteX6" fmla="*/ 359824 w 1282619"/>
                  <a:gd name="connsiteY6" fmla="*/ 240424 h 1077486"/>
                  <a:gd name="connsiteX7" fmla="*/ 231242 w 1282619"/>
                  <a:gd name="connsiteY7" fmla="*/ 255838 h 1077486"/>
                  <a:gd name="connsiteX8" fmla="*/ 123636 w 1282619"/>
                  <a:gd name="connsiteY8" fmla="*/ 349589 h 1077486"/>
                  <a:gd name="connsiteX9" fmla="*/ 22531 w 1282619"/>
                  <a:gd name="connsiteY9" fmla="*/ 477724 h 1077486"/>
                  <a:gd name="connsiteX10" fmla="*/ 100 w 1282619"/>
                  <a:gd name="connsiteY10" fmla="*/ 680733 h 1077486"/>
                  <a:gd name="connsiteX11" fmla="*/ 16733 w 1282619"/>
                  <a:gd name="connsiteY11" fmla="*/ 892139 h 1077486"/>
                  <a:gd name="connsiteX12" fmla="*/ 95413 w 1282619"/>
                  <a:gd name="connsiteY12" fmla="*/ 941076 h 1077486"/>
                  <a:gd name="connsiteX13" fmla="*/ 125229 w 1282619"/>
                  <a:gd name="connsiteY13" fmla="*/ 1022654 h 1077486"/>
                  <a:gd name="connsiteX14" fmla="*/ 168013 w 1282619"/>
                  <a:gd name="connsiteY14" fmla="*/ 1053938 h 1077486"/>
                  <a:gd name="connsiteX15" fmla="*/ 287147 w 1282619"/>
                  <a:gd name="connsiteY15" fmla="*/ 659645 h 1077486"/>
                  <a:gd name="connsiteX16" fmla="*/ 479254 w 1282619"/>
                  <a:gd name="connsiteY16" fmla="*/ 445963 h 1077486"/>
                  <a:gd name="connsiteX17" fmla="*/ 739355 w 1282619"/>
                  <a:gd name="connsiteY17" fmla="*/ 267262 h 1077486"/>
                  <a:gd name="connsiteX18" fmla="*/ 1067745 w 1282619"/>
                  <a:gd name="connsiteY18" fmla="*/ 325590 h 1077486"/>
                  <a:gd name="connsiteX19" fmla="*/ 1279527 w 1282619"/>
                  <a:gd name="connsiteY19" fmla="*/ 195413 h 1077486"/>
                  <a:gd name="connsiteX20" fmla="*/ 1035445 w 1282619"/>
                  <a:gd name="connsiteY20" fmla="*/ 108185 h 1077486"/>
                  <a:gd name="connsiteX21" fmla="*/ 854506 w 1282619"/>
                  <a:gd name="connsiteY21" fmla="*/ 90515 h 1077486"/>
                  <a:gd name="connsiteX0" fmla="*/ 854506 w 1282619"/>
                  <a:gd name="connsiteY0" fmla="*/ 90515 h 1091124"/>
                  <a:gd name="connsiteX1" fmla="*/ 754679 w 1282619"/>
                  <a:gd name="connsiteY1" fmla="*/ 63320 h 1091124"/>
                  <a:gd name="connsiteX2" fmla="*/ 721550 w 1282619"/>
                  <a:gd name="connsiteY2" fmla="*/ 1321 h 1091124"/>
                  <a:gd name="connsiteX3" fmla="*/ 611672 w 1282619"/>
                  <a:gd name="connsiteY3" fmla="*/ 23405 h 1091124"/>
                  <a:gd name="connsiteX4" fmla="*/ 532714 w 1282619"/>
                  <a:gd name="connsiteY4" fmla="*/ 105738 h 1091124"/>
                  <a:gd name="connsiteX5" fmla="*/ 423390 w 1282619"/>
                  <a:gd name="connsiteY5" fmla="*/ 161211 h 1091124"/>
                  <a:gd name="connsiteX6" fmla="*/ 359824 w 1282619"/>
                  <a:gd name="connsiteY6" fmla="*/ 240424 h 1091124"/>
                  <a:gd name="connsiteX7" fmla="*/ 231242 w 1282619"/>
                  <a:gd name="connsiteY7" fmla="*/ 255838 h 1091124"/>
                  <a:gd name="connsiteX8" fmla="*/ 123636 w 1282619"/>
                  <a:gd name="connsiteY8" fmla="*/ 349589 h 1091124"/>
                  <a:gd name="connsiteX9" fmla="*/ 22531 w 1282619"/>
                  <a:gd name="connsiteY9" fmla="*/ 477724 h 1091124"/>
                  <a:gd name="connsiteX10" fmla="*/ 100 w 1282619"/>
                  <a:gd name="connsiteY10" fmla="*/ 680733 h 1091124"/>
                  <a:gd name="connsiteX11" fmla="*/ 16733 w 1282619"/>
                  <a:gd name="connsiteY11" fmla="*/ 892139 h 1091124"/>
                  <a:gd name="connsiteX12" fmla="*/ 95413 w 1282619"/>
                  <a:gd name="connsiteY12" fmla="*/ 941076 h 1091124"/>
                  <a:gd name="connsiteX13" fmla="*/ 111977 w 1282619"/>
                  <a:gd name="connsiteY13" fmla="*/ 1061812 h 1091124"/>
                  <a:gd name="connsiteX14" fmla="*/ 168013 w 1282619"/>
                  <a:gd name="connsiteY14" fmla="*/ 1053938 h 1091124"/>
                  <a:gd name="connsiteX15" fmla="*/ 287147 w 1282619"/>
                  <a:gd name="connsiteY15" fmla="*/ 659645 h 1091124"/>
                  <a:gd name="connsiteX16" fmla="*/ 479254 w 1282619"/>
                  <a:gd name="connsiteY16" fmla="*/ 445963 h 1091124"/>
                  <a:gd name="connsiteX17" fmla="*/ 739355 w 1282619"/>
                  <a:gd name="connsiteY17" fmla="*/ 267262 h 1091124"/>
                  <a:gd name="connsiteX18" fmla="*/ 1067745 w 1282619"/>
                  <a:gd name="connsiteY18" fmla="*/ 325590 h 1091124"/>
                  <a:gd name="connsiteX19" fmla="*/ 1279527 w 1282619"/>
                  <a:gd name="connsiteY19" fmla="*/ 195413 h 1091124"/>
                  <a:gd name="connsiteX20" fmla="*/ 1035445 w 1282619"/>
                  <a:gd name="connsiteY20" fmla="*/ 108185 h 1091124"/>
                  <a:gd name="connsiteX21" fmla="*/ 854506 w 1282619"/>
                  <a:gd name="connsiteY21" fmla="*/ 90515 h 1091124"/>
                  <a:gd name="connsiteX0" fmla="*/ 854506 w 1282619"/>
                  <a:gd name="connsiteY0" fmla="*/ 90515 h 1092516"/>
                  <a:gd name="connsiteX1" fmla="*/ 754679 w 1282619"/>
                  <a:gd name="connsiteY1" fmla="*/ 63320 h 1092516"/>
                  <a:gd name="connsiteX2" fmla="*/ 721550 w 1282619"/>
                  <a:gd name="connsiteY2" fmla="*/ 1321 h 1092516"/>
                  <a:gd name="connsiteX3" fmla="*/ 611672 w 1282619"/>
                  <a:gd name="connsiteY3" fmla="*/ 23405 h 1092516"/>
                  <a:gd name="connsiteX4" fmla="*/ 532714 w 1282619"/>
                  <a:gd name="connsiteY4" fmla="*/ 105738 h 1092516"/>
                  <a:gd name="connsiteX5" fmla="*/ 423390 w 1282619"/>
                  <a:gd name="connsiteY5" fmla="*/ 161211 h 1092516"/>
                  <a:gd name="connsiteX6" fmla="*/ 359824 w 1282619"/>
                  <a:gd name="connsiteY6" fmla="*/ 240424 h 1092516"/>
                  <a:gd name="connsiteX7" fmla="*/ 231242 w 1282619"/>
                  <a:gd name="connsiteY7" fmla="*/ 255838 h 1092516"/>
                  <a:gd name="connsiteX8" fmla="*/ 123636 w 1282619"/>
                  <a:gd name="connsiteY8" fmla="*/ 349589 h 1092516"/>
                  <a:gd name="connsiteX9" fmla="*/ 22531 w 1282619"/>
                  <a:gd name="connsiteY9" fmla="*/ 477724 h 1092516"/>
                  <a:gd name="connsiteX10" fmla="*/ 100 w 1282619"/>
                  <a:gd name="connsiteY10" fmla="*/ 680733 h 1092516"/>
                  <a:gd name="connsiteX11" fmla="*/ 16733 w 1282619"/>
                  <a:gd name="connsiteY11" fmla="*/ 892139 h 1092516"/>
                  <a:gd name="connsiteX12" fmla="*/ 95413 w 1282619"/>
                  <a:gd name="connsiteY12" fmla="*/ 941076 h 1092516"/>
                  <a:gd name="connsiteX13" fmla="*/ 111977 w 1282619"/>
                  <a:gd name="connsiteY13" fmla="*/ 1061812 h 1092516"/>
                  <a:gd name="connsiteX14" fmla="*/ 168013 w 1282619"/>
                  <a:gd name="connsiteY14" fmla="*/ 1053938 h 1092516"/>
                  <a:gd name="connsiteX15" fmla="*/ 257331 w 1282619"/>
                  <a:gd name="connsiteY15" fmla="*/ 640067 h 1092516"/>
                  <a:gd name="connsiteX16" fmla="*/ 479254 w 1282619"/>
                  <a:gd name="connsiteY16" fmla="*/ 445963 h 1092516"/>
                  <a:gd name="connsiteX17" fmla="*/ 739355 w 1282619"/>
                  <a:gd name="connsiteY17" fmla="*/ 267262 h 1092516"/>
                  <a:gd name="connsiteX18" fmla="*/ 1067745 w 1282619"/>
                  <a:gd name="connsiteY18" fmla="*/ 325590 h 1092516"/>
                  <a:gd name="connsiteX19" fmla="*/ 1279527 w 1282619"/>
                  <a:gd name="connsiteY19" fmla="*/ 195413 h 1092516"/>
                  <a:gd name="connsiteX20" fmla="*/ 1035445 w 1282619"/>
                  <a:gd name="connsiteY20" fmla="*/ 108185 h 1092516"/>
                  <a:gd name="connsiteX21" fmla="*/ 854506 w 1282619"/>
                  <a:gd name="connsiteY21" fmla="*/ 90515 h 109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619" h="1092516">
                    <a:moveTo>
                      <a:pt x="854506" y="90515"/>
                    </a:moveTo>
                    <a:cubicBezTo>
                      <a:pt x="807712" y="83038"/>
                      <a:pt x="776838" y="78186"/>
                      <a:pt x="754679" y="63320"/>
                    </a:cubicBezTo>
                    <a:cubicBezTo>
                      <a:pt x="732520" y="48454"/>
                      <a:pt x="750906" y="6342"/>
                      <a:pt x="721550" y="1321"/>
                    </a:cubicBezTo>
                    <a:cubicBezTo>
                      <a:pt x="692194" y="-3700"/>
                      <a:pt x="643145" y="6002"/>
                      <a:pt x="611672" y="23405"/>
                    </a:cubicBezTo>
                    <a:cubicBezTo>
                      <a:pt x="580199" y="40808"/>
                      <a:pt x="564094" y="82770"/>
                      <a:pt x="532714" y="105738"/>
                    </a:cubicBezTo>
                    <a:cubicBezTo>
                      <a:pt x="501334" y="128706"/>
                      <a:pt x="449444" y="135500"/>
                      <a:pt x="423390" y="161211"/>
                    </a:cubicBezTo>
                    <a:cubicBezTo>
                      <a:pt x="397336" y="186922"/>
                      <a:pt x="391849" y="224653"/>
                      <a:pt x="359824" y="240424"/>
                    </a:cubicBezTo>
                    <a:cubicBezTo>
                      <a:pt x="327799" y="256195"/>
                      <a:pt x="270607" y="237644"/>
                      <a:pt x="231242" y="255838"/>
                    </a:cubicBezTo>
                    <a:cubicBezTo>
                      <a:pt x="191877" y="274032"/>
                      <a:pt x="158421" y="312608"/>
                      <a:pt x="123636" y="349589"/>
                    </a:cubicBezTo>
                    <a:cubicBezTo>
                      <a:pt x="88851" y="386570"/>
                      <a:pt x="40360" y="425796"/>
                      <a:pt x="22531" y="477724"/>
                    </a:cubicBezTo>
                    <a:cubicBezTo>
                      <a:pt x="4702" y="529652"/>
                      <a:pt x="1066" y="611664"/>
                      <a:pt x="100" y="680733"/>
                    </a:cubicBezTo>
                    <a:cubicBezTo>
                      <a:pt x="-866" y="749802"/>
                      <a:pt x="5265" y="841679"/>
                      <a:pt x="16733" y="892139"/>
                    </a:cubicBezTo>
                    <a:cubicBezTo>
                      <a:pt x="28201" y="942599"/>
                      <a:pt x="77330" y="919324"/>
                      <a:pt x="95413" y="941076"/>
                    </a:cubicBezTo>
                    <a:cubicBezTo>
                      <a:pt x="113496" y="962828"/>
                      <a:pt x="99877" y="1043002"/>
                      <a:pt x="111977" y="1061812"/>
                    </a:cubicBezTo>
                    <a:cubicBezTo>
                      <a:pt x="124077" y="1080622"/>
                      <a:pt x="143787" y="1124229"/>
                      <a:pt x="168013" y="1053938"/>
                    </a:cubicBezTo>
                    <a:cubicBezTo>
                      <a:pt x="192239" y="983647"/>
                      <a:pt x="205458" y="741396"/>
                      <a:pt x="257331" y="640067"/>
                    </a:cubicBezTo>
                    <a:cubicBezTo>
                      <a:pt x="309204" y="538738"/>
                      <a:pt x="401194" y="542291"/>
                      <a:pt x="479254" y="445963"/>
                    </a:cubicBezTo>
                    <a:cubicBezTo>
                      <a:pt x="557314" y="349635"/>
                      <a:pt x="643068" y="302348"/>
                      <a:pt x="739355" y="267262"/>
                    </a:cubicBezTo>
                    <a:cubicBezTo>
                      <a:pt x="835642" y="232176"/>
                      <a:pt x="967847" y="335797"/>
                      <a:pt x="1067745" y="325590"/>
                    </a:cubicBezTo>
                    <a:cubicBezTo>
                      <a:pt x="1307613" y="299475"/>
                      <a:pt x="1284910" y="231647"/>
                      <a:pt x="1279527" y="195413"/>
                    </a:cubicBezTo>
                    <a:cubicBezTo>
                      <a:pt x="1274144" y="159179"/>
                      <a:pt x="1080262" y="172506"/>
                      <a:pt x="1035445" y="108185"/>
                    </a:cubicBezTo>
                    <a:cubicBezTo>
                      <a:pt x="1049846" y="38561"/>
                      <a:pt x="901300" y="97992"/>
                      <a:pt x="854506" y="90515"/>
                    </a:cubicBezTo>
                    <a:close/>
                  </a:path>
                </a:pathLst>
              </a:custGeom>
              <a:solidFill>
                <a:schemeClr val="bg1">
                  <a:alpha val="20000"/>
                </a:schemeClr>
              </a:solidFill>
              <a:ln w="12700" cmpd="sng">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87" name="Étoile à 5 branches 86">
              <a:extLst>
                <a:ext uri="{FF2B5EF4-FFF2-40B4-BE49-F238E27FC236}">
                  <a16:creationId xmlns:a16="http://schemas.microsoft.com/office/drawing/2014/main" id="{AD2FA202-071D-724A-946B-8A8220B0240F}"/>
                </a:ext>
              </a:extLst>
            </p:cNvPr>
            <p:cNvSpPr/>
            <p:nvPr/>
          </p:nvSpPr>
          <p:spPr>
            <a:xfrm>
              <a:off x="1891801" y="3950757"/>
              <a:ext cx="622582" cy="62258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3">
            <a:extLst>
              <a:ext uri="{FF2B5EF4-FFF2-40B4-BE49-F238E27FC236}">
                <a16:creationId xmlns:a16="http://schemas.microsoft.com/office/drawing/2014/main" id="{78132837-8F93-144D-AEAE-184CCF433B06}"/>
              </a:ext>
            </a:extLst>
          </p:cNvPr>
          <p:cNvGrpSpPr/>
          <p:nvPr/>
        </p:nvGrpSpPr>
        <p:grpSpPr>
          <a:xfrm>
            <a:off x="1928059" y="2078664"/>
            <a:ext cx="4233815" cy="4423579"/>
            <a:chOff x="1928059" y="2078664"/>
            <a:chExt cx="4233815" cy="4423579"/>
          </a:xfrm>
        </p:grpSpPr>
        <p:grpSp>
          <p:nvGrpSpPr>
            <p:cNvPr id="11" name="Groupe 10">
              <a:extLst>
                <a:ext uri="{FF2B5EF4-FFF2-40B4-BE49-F238E27FC236}">
                  <a16:creationId xmlns:a16="http://schemas.microsoft.com/office/drawing/2014/main" id="{E0C4F62F-FD91-9643-956E-A25A9F460D73}"/>
                </a:ext>
              </a:extLst>
            </p:cNvPr>
            <p:cNvGrpSpPr/>
            <p:nvPr/>
          </p:nvGrpSpPr>
          <p:grpSpPr>
            <a:xfrm>
              <a:off x="1987673" y="4172021"/>
              <a:ext cx="3839549" cy="1205361"/>
              <a:chOff x="1987673" y="4172021"/>
              <a:chExt cx="3803613" cy="1205361"/>
            </a:xfrm>
          </p:grpSpPr>
          <p:pic>
            <p:nvPicPr>
              <p:cNvPr id="12" name="Image 11">
                <a:extLst>
                  <a:ext uri="{FF2B5EF4-FFF2-40B4-BE49-F238E27FC236}">
                    <a16:creationId xmlns:a16="http://schemas.microsoft.com/office/drawing/2014/main" id="{518F12C6-AD17-DC44-82EE-CD0A37D3AF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7" r="2591" b="55085"/>
              <a:stretch/>
            </p:blipFill>
            <p:spPr>
              <a:xfrm>
                <a:off x="2280023" y="4172021"/>
                <a:ext cx="3511263" cy="999222"/>
              </a:xfrm>
              <a:prstGeom prst="rect">
                <a:avLst/>
              </a:prstGeom>
            </p:spPr>
          </p:pic>
          <p:sp>
            <p:nvSpPr>
              <p:cNvPr id="59" name="ZoneTexte 58">
                <a:extLst>
                  <a:ext uri="{FF2B5EF4-FFF2-40B4-BE49-F238E27FC236}">
                    <a16:creationId xmlns:a16="http://schemas.microsoft.com/office/drawing/2014/main" id="{BD19F7DD-DE14-D542-B6FB-1DB27A4CBC27}"/>
                  </a:ext>
                </a:extLst>
              </p:cNvPr>
              <p:cNvSpPr txBox="1"/>
              <p:nvPr/>
            </p:nvSpPr>
            <p:spPr>
              <a:xfrm>
                <a:off x="2274045" y="5069605"/>
                <a:ext cx="2051395" cy="307777"/>
              </a:xfrm>
              <a:prstGeom prst="rect">
                <a:avLst/>
              </a:prstGeom>
              <a:noFill/>
            </p:spPr>
            <p:txBody>
              <a:bodyPr wrap="none" rtlCol="0">
                <a:spAutoFit/>
              </a:bodyPr>
              <a:lstStyle/>
              <a:p>
                <a:r>
                  <a:rPr lang="fr-FR" sz="1400" i="1" dirty="0"/>
                  <a:t>Courants verticaux (cm/s)</a:t>
                </a:r>
              </a:p>
            </p:txBody>
          </p:sp>
          <p:sp>
            <p:nvSpPr>
              <p:cNvPr id="63" name="ZoneTexte 62">
                <a:extLst>
                  <a:ext uri="{FF2B5EF4-FFF2-40B4-BE49-F238E27FC236}">
                    <a16:creationId xmlns:a16="http://schemas.microsoft.com/office/drawing/2014/main" id="{A176C63A-E1E4-D94B-BAFB-188B08C491C4}"/>
                  </a:ext>
                </a:extLst>
              </p:cNvPr>
              <p:cNvSpPr txBox="1"/>
              <p:nvPr/>
            </p:nvSpPr>
            <p:spPr>
              <a:xfrm>
                <a:off x="2030955" y="4319130"/>
                <a:ext cx="328936" cy="261610"/>
              </a:xfrm>
              <a:prstGeom prst="rect">
                <a:avLst/>
              </a:prstGeom>
              <a:noFill/>
            </p:spPr>
            <p:txBody>
              <a:bodyPr wrap="none" rtlCol="0">
                <a:spAutoFit/>
              </a:bodyPr>
              <a:lstStyle/>
              <a:p>
                <a:r>
                  <a:rPr lang="fr-FR" sz="1100" dirty="0"/>
                  <a:t>10</a:t>
                </a:r>
              </a:p>
            </p:txBody>
          </p:sp>
          <p:sp>
            <p:nvSpPr>
              <p:cNvPr id="64" name="ZoneTexte 63">
                <a:extLst>
                  <a:ext uri="{FF2B5EF4-FFF2-40B4-BE49-F238E27FC236}">
                    <a16:creationId xmlns:a16="http://schemas.microsoft.com/office/drawing/2014/main" id="{5A307A20-2F34-6D48-B00F-A9A8F327C7EE}"/>
                  </a:ext>
                </a:extLst>
              </p:cNvPr>
              <p:cNvSpPr txBox="1"/>
              <p:nvPr/>
            </p:nvSpPr>
            <p:spPr>
              <a:xfrm>
                <a:off x="1987673" y="4727315"/>
                <a:ext cx="372218" cy="261610"/>
              </a:xfrm>
              <a:prstGeom prst="rect">
                <a:avLst/>
              </a:prstGeom>
              <a:noFill/>
            </p:spPr>
            <p:txBody>
              <a:bodyPr wrap="none" rtlCol="0">
                <a:spAutoFit/>
              </a:bodyPr>
              <a:lstStyle/>
              <a:p>
                <a:r>
                  <a:rPr lang="fr-FR" sz="1100" dirty="0"/>
                  <a:t>-10</a:t>
                </a:r>
              </a:p>
            </p:txBody>
          </p:sp>
          <p:sp>
            <p:nvSpPr>
              <p:cNvPr id="65" name="ZoneTexte 64">
                <a:extLst>
                  <a:ext uri="{FF2B5EF4-FFF2-40B4-BE49-F238E27FC236}">
                    <a16:creationId xmlns:a16="http://schemas.microsoft.com/office/drawing/2014/main" id="{F5625C91-1666-A94C-A172-AB8EB2FB4BDC}"/>
                  </a:ext>
                </a:extLst>
              </p:cNvPr>
              <p:cNvSpPr txBox="1"/>
              <p:nvPr/>
            </p:nvSpPr>
            <p:spPr>
              <a:xfrm>
                <a:off x="1987673" y="4928803"/>
                <a:ext cx="372218" cy="261610"/>
              </a:xfrm>
              <a:prstGeom prst="rect">
                <a:avLst/>
              </a:prstGeom>
              <a:noFill/>
            </p:spPr>
            <p:txBody>
              <a:bodyPr wrap="none" rtlCol="0">
                <a:spAutoFit/>
              </a:bodyPr>
              <a:lstStyle/>
              <a:p>
                <a:r>
                  <a:rPr lang="fr-FR" sz="1100" dirty="0"/>
                  <a:t>-20</a:t>
                </a:r>
              </a:p>
            </p:txBody>
          </p:sp>
          <p:sp>
            <p:nvSpPr>
              <p:cNvPr id="66" name="ZoneTexte 65">
                <a:extLst>
                  <a:ext uri="{FF2B5EF4-FFF2-40B4-BE49-F238E27FC236}">
                    <a16:creationId xmlns:a16="http://schemas.microsoft.com/office/drawing/2014/main" id="{73081BC2-4B64-B444-8D79-F4191A023999}"/>
                  </a:ext>
                </a:extLst>
              </p:cNvPr>
              <p:cNvSpPr txBox="1"/>
              <p:nvPr/>
            </p:nvSpPr>
            <p:spPr>
              <a:xfrm>
                <a:off x="2103089" y="4524829"/>
                <a:ext cx="256802" cy="261610"/>
              </a:xfrm>
              <a:prstGeom prst="rect">
                <a:avLst/>
              </a:prstGeom>
              <a:noFill/>
            </p:spPr>
            <p:txBody>
              <a:bodyPr wrap="none" rtlCol="0">
                <a:spAutoFit/>
              </a:bodyPr>
              <a:lstStyle/>
              <a:p>
                <a:r>
                  <a:rPr lang="fr-FR" sz="1100" dirty="0"/>
                  <a:t>0</a:t>
                </a:r>
              </a:p>
            </p:txBody>
          </p:sp>
        </p:grpSp>
        <p:grpSp>
          <p:nvGrpSpPr>
            <p:cNvPr id="20" name="Groupe 19">
              <a:extLst>
                <a:ext uri="{FF2B5EF4-FFF2-40B4-BE49-F238E27FC236}">
                  <a16:creationId xmlns:a16="http://schemas.microsoft.com/office/drawing/2014/main" id="{05D5ADF2-9442-7345-9501-F5E6DECFB291}"/>
                </a:ext>
              </a:extLst>
            </p:cNvPr>
            <p:cNvGrpSpPr/>
            <p:nvPr/>
          </p:nvGrpSpPr>
          <p:grpSpPr>
            <a:xfrm>
              <a:off x="1928059" y="2078664"/>
              <a:ext cx="4233815" cy="2267634"/>
              <a:chOff x="1928059" y="2078664"/>
              <a:chExt cx="4233815" cy="2267634"/>
            </a:xfrm>
          </p:grpSpPr>
          <p:grpSp>
            <p:nvGrpSpPr>
              <p:cNvPr id="18" name="Groupe 17">
                <a:extLst>
                  <a:ext uri="{FF2B5EF4-FFF2-40B4-BE49-F238E27FC236}">
                    <a16:creationId xmlns:a16="http://schemas.microsoft.com/office/drawing/2014/main" id="{FB267B08-6977-2245-B815-112210AFCA7C}"/>
                  </a:ext>
                </a:extLst>
              </p:cNvPr>
              <p:cNvGrpSpPr/>
              <p:nvPr/>
            </p:nvGrpSpPr>
            <p:grpSpPr>
              <a:xfrm>
                <a:off x="1928059" y="2078664"/>
                <a:ext cx="4233815" cy="2113266"/>
                <a:chOff x="1928059" y="2078664"/>
                <a:chExt cx="4233815" cy="2113266"/>
              </a:xfrm>
            </p:grpSpPr>
            <p:pic>
              <p:nvPicPr>
                <p:cNvPr id="91" name="Picture 5" descr="2012Tpot.png                                                   0370C072Ostawana Salba                 7C26833C:">
                  <a:extLst>
                    <a:ext uri="{FF2B5EF4-FFF2-40B4-BE49-F238E27FC236}">
                      <a16:creationId xmlns:a16="http://schemas.microsoft.com/office/drawing/2014/main" id="{09B6C2F4-8B71-444E-9FD6-B4F498CA56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09" t="4134" r="9389" b="11909"/>
                <a:stretch/>
              </p:blipFill>
              <p:spPr bwMode="auto">
                <a:xfrm>
                  <a:off x="2329149" y="2338602"/>
                  <a:ext cx="3444585" cy="17612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EF8E9BF-A1ED-DB46-92D9-4B2A6296E5CE}"/>
                    </a:ext>
                  </a:extLst>
                </p:cNvPr>
                <p:cNvSpPr txBox="1"/>
                <p:nvPr/>
              </p:nvSpPr>
              <p:spPr>
                <a:xfrm>
                  <a:off x="2274045" y="3787794"/>
                  <a:ext cx="1122808" cy="307777"/>
                </a:xfrm>
                <a:prstGeom prst="rect">
                  <a:avLst/>
                </a:prstGeom>
                <a:noFill/>
              </p:spPr>
              <p:txBody>
                <a:bodyPr wrap="none" rtlCol="0">
                  <a:spAutoFit/>
                </a:bodyPr>
                <a:lstStyle/>
                <a:p>
                  <a:r>
                    <a:rPr lang="fr-FR" sz="1400" dirty="0"/>
                    <a:t>Température</a:t>
                  </a:r>
                </a:p>
              </p:txBody>
            </p:sp>
            <p:sp>
              <p:nvSpPr>
                <p:cNvPr id="68" name="ZoneTexte 67">
                  <a:extLst>
                    <a:ext uri="{FF2B5EF4-FFF2-40B4-BE49-F238E27FC236}">
                      <a16:creationId xmlns:a16="http://schemas.microsoft.com/office/drawing/2014/main" id="{DBC6C6AD-845F-2841-8518-B63716A47876}"/>
                    </a:ext>
                  </a:extLst>
                </p:cNvPr>
                <p:cNvSpPr txBox="1"/>
                <p:nvPr/>
              </p:nvSpPr>
              <p:spPr>
                <a:xfrm>
                  <a:off x="2144463" y="2250969"/>
                  <a:ext cx="256802" cy="261610"/>
                </a:xfrm>
                <a:prstGeom prst="rect">
                  <a:avLst/>
                </a:prstGeom>
                <a:noFill/>
              </p:spPr>
              <p:txBody>
                <a:bodyPr wrap="none" rtlCol="0">
                  <a:spAutoFit/>
                </a:bodyPr>
                <a:lstStyle/>
                <a:p>
                  <a:r>
                    <a:rPr lang="fr-FR" sz="1100" dirty="0"/>
                    <a:t>0</a:t>
                  </a:r>
                </a:p>
              </p:txBody>
            </p:sp>
            <p:sp>
              <p:nvSpPr>
                <p:cNvPr id="69" name="ZoneTexte 68">
                  <a:extLst>
                    <a:ext uri="{FF2B5EF4-FFF2-40B4-BE49-F238E27FC236}">
                      <a16:creationId xmlns:a16="http://schemas.microsoft.com/office/drawing/2014/main" id="{9A5E6FDE-F524-6A45-995F-AF0544EDE37C}"/>
                    </a:ext>
                  </a:extLst>
                </p:cNvPr>
                <p:cNvSpPr txBox="1"/>
                <p:nvPr/>
              </p:nvSpPr>
              <p:spPr>
                <a:xfrm>
                  <a:off x="2000193" y="2635050"/>
                  <a:ext cx="401072" cy="261610"/>
                </a:xfrm>
                <a:prstGeom prst="rect">
                  <a:avLst/>
                </a:prstGeom>
                <a:noFill/>
              </p:spPr>
              <p:txBody>
                <a:bodyPr wrap="none" rtlCol="0">
                  <a:spAutoFit/>
                </a:bodyPr>
                <a:lstStyle/>
                <a:p>
                  <a:r>
                    <a:rPr lang="fr-FR" sz="1100" dirty="0"/>
                    <a:t>500</a:t>
                  </a:r>
                </a:p>
              </p:txBody>
            </p:sp>
            <p:sp>
              <p:nvSpPr>
                <p:cNvPr id="70" name="ZoneTexte 69">
                  <a:extLst>
                    <a:ext uri="{FF2B5EF4-FFF2-40B4-BE49-F238E27FC236}">
                      <a16:creationId xmlns:a16="http://schemas.microsoft.com/office/drawing/2014/main" id="{E4ACDD6E-1634-EF4E-B24A-DF44779953C6}"/>
                    </a:ext>
                  </a:extLst>
                </p:cNvPr>
                <p:cNvSpPr txBox="1"/>
                <p:nvPr/>
              </p:nvSpPr>
              <p:spPr>
                <a:xfrm>
                  <a:off x="1928059" y="2989297"/>
                  <a:ext cx="473206" cy="261610"/>
                </a:xfrm>
                <a:prstGeom prst="rect">
                  <a:avLst/>
                </a:prstGeom>
                <a:noFill/>
              </p:spPr>
              <p:txBody>
                <a:bodyPr wrap="none" rtlCol="0">
                  <a:spAutoFit/>
                </a:bodyPr>
                <a:lstStyle/>
                <a:p>
                  <a:r>
                    <a:rPr lang="fr-FR" sz="1100" dirty="0"/>
                    <a:t>1000</a:t>
                  </a:r>
                </a:p>
              </p:txBody>
            </p:sp>
            <p:sp>
              <p:nvSpPr>
                <p:cNvPr id="71" name="ZoneTexte 70">
                  <a:extLst>
                    <a:ext uri="{FF2B5EF4-FFF2-40B4-BE49-F238E27FC236}">
                      <a16:creationId xmlns:a16="http://schemas.microsoft.com/office/drawing/2014/main" id="{0A7503B4-B4DB-504E-A730-9A235CEE1547}"/>
                    </a:ext>
                  </a:extLst>
                </p:cNvPr>
                <p:cNvSpPr txBox="1"/>
                <p:nvPr/>
              </p:nvSpPr>
              <p:spPr>
                <a:xfrm>
                  <a:off x="1928059" y="3354666"/>
                  <a:ext cx="473206" cy="261610"/>
                </a:xfrm>
                <a:prstGeom prst="rect">
                  <a:avLst/>
                </a:prstGeom>
                <a:noFill/>
              </p:spPr>
              <p:txBody>
                <a:bodyPr wrap="none" rtlCol="0">
                  <a:spAutoFit/>
                </a:bodyPr>
                <a:lstStyle/>
                <a:p>
                  <a:r>
                    <a:rPr lang="fr-FR" sz="1100" dirty="0"/>
                    <a:t>1500</a:t>
                  </a:r>
                </a:p>
              </p:txBody>
            </p:sp>
            <p:sp>
              <p:nvSpPr>
                <p:cNvPr id="72" name="ZoneTexte 71">
                  <a:extLst>
                    <a:ext uri="{FF2B5EF4-FFF2-40B4-BE49-F238E27FC236}">
                      <a16:creationId xmlns:a16="http://schemas.microsoft.com/office/drawing/2014/main" id="{F3067DE9-D29E-C645-A820-02982404FEA6}"/>
                    </a:ext>
                  </a:extLst>
                </p:cNvPr>
                <p:cNvSpPr txBox="1"/>
                <p:nvPr/>
              </p:nvSpPr>
              <p:spPr>
                <a:xfrm>
                  <a:off x="1928059" y="3733603"/>
                  <a:ext cx="473206" cy="261610"/>
                </a:xfrm>
                <a:prstGeom prst="rect">
                  <a:avLst/>
                </a:prstGeom>
                <a:noFill/>
              </p:spPr>
              <p:txBody>
                <a:bodyPr wrap="none" rtlCol="0">
                  <a:spAutoFit/>
                </a:bodyPr>
                <a:lstStyle/>
                <a:p>
                  <a:r>
                    <a:rPr lang="fr-FR" sz="1100" dirty="0"/>
                    <a:t>2000</a:t>
                  </a:r>
                </a:p>
              </p:txBody>
            </p:sp>
            <p:pic>
              <p:nvPicPr>
                <p:cNvPr id="92" name="Picture 5" descr="2012Tpot.png                                                   0370C072Ostawana Salba                 7C26833C:">
                  <a:extLst>
                    <a:ext uri="{FF2B5EF4-FFF2-40B4-BE49-F238E27FC236}">
                      <a16:creationId xmlns:a16="http://schemas.microsoft.com/office/drawing/2014/main" id="{21337EC2-0526-304C-BCAA-F4434C9C55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477" t="-5810" b="7731"/>
                <a:stretch/>
              </p:blipFill>
              <p:spPr bwMode="auto">
                <a:xfrm>
                  <a:off x="5798531" y="2134398"/>
                  <a:ext cx="363343" cy="205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ZoneTexte 77">
                  <a:extLst>
                    <a:ext uri="{FF2B5EF4-FFF2-40B4-BE49-F238E27FC236}">
                      <a16:creationId xmlns:a16="http://schemas.microsoft.com/office/drawing/2014/main" id="{B1562B6E-4232-0242-933F-66AE49315FDF}"/>
                    </a:ext>
                  </a:extLst>
                </p:cNvPr>
                <p:cNvSpPr txBox="1"/>
                <p:nvPr/>
              </p:nvSpPr>
              <p:spPr>
                <a:xfrm>
                  <a:off x="2317378" y="2078664"/>
                  <a:ext cx="1161488" cy="276999"/>
                </a:xfrm>
                <a:prstGeom prst="rect">
                  <a:avLst/>
                </a:prstGeom>
                <a:noFill/>
              </p:spPr>
              <p:txBody>
                <a:bodyPr wrap="square" rtlCol="0">
                  <a:spAutoFit/>
                </a:bodyPr>
                <a:lstStyle/>
                <a:p>
                  <a:r>
                    <a:rPr lang="fr-FR" sz="1200" i="1" dirty="0"/>
                    <a:t>Eau atlantique</a:t>
                  </a:r>
                </a:p>
              </p:txBody>
            </p:sp>
            <p:sp>
              <p:nvSpPr>
                <p:cNvPr id="79" name="ZoneTexte 78">
                  <a:extLst>
                    <a:ext uri="{FF2B5EF4-FFF2-40B4-BE49-F238E27FC236}">
                      <a16:creationId xmlns:a16="http://schemas.microsoft.com/office/drawing/2014/main" id="{C53E568B-23E3-854F-8557-AE79A79A2412}"/>
                    </a:ext>
                  </a:extLst>
                </p:cNvPr>
                <p:cNvSpPr txBox="1"/>
                <p:nvPr/>
              </p:nvSpPr>
              <p:spPr>
                <a:xfrm>
                  <a:off x="2317378" y="2471014"/>
                  <a:ext cx="1288045" cy="276999"/>
                </a:xfrm>
                <a:prstGeom prst="rect">
                  <a:avLst/>
                </a:prstGeom>
                <a:noFill/>
              </p:spPr>
              <p:txBody>
                <a:bodyPr wrap="none" rtlCol="0">
                  <a:spAutoFit/>
                </a:bodyPr>
                <a:lstStyle/>
                <a:p>
                  <a:r>
                    <a:rPr lang="fr-FR" sz="1200" i="1" dirty="0">
                      <a:solidFill>
                        <a:schemeClr val="bg1"/>
                      </a:solidFill>
                    </a:rPr>
                    <a:t>Eau intermédiaire</a:t>
                  </a:r>
                </a:p>
              </p:txBody>
            </p:sp>
            <p:sp>
              <p:nvSpPr>
                <p:cNvPr id="80" name="ZoneTexte 79">
                  <a:extLst>
                    <a:ext uri="{FF2B5EF4-FFF2-40B4-BE49-F238E27FC236}">
                      <a16:creationId xmlns:a16="http://schemas.microsoft.com/office/drawing/2014/main" id="{A69855C0-48A9-394E-8F8C-4FF77AEC8FF6}"/>
                    </a:ext>
                  </a:extLst>
                </p:cNvPr>
                <p:cNvSpPr txBox="1"/>
                <p:nvPr/>
              </p:nvSpPr>
              <p:spPr>
                <a:xfrm>
                  <a:off x="2317378" y="3166941"/>
                  <a:ext cx="1013611" cy="276999"/>
                </a:xfrm>
                <a:prstGeom prst="rect">
                  <a:avLst/>
                </a:prstGeom>
                <a:noFill/>
              </p:spPr>
              <p:txBody>
                <a:bodyPr wrap="none" rtlCol="0">
                  <a:spAutoFit/>
                </a:bodyPr>
                <a:lstStyle/>
                <a:p>
                  <a:r>
                    <a:rPr lang="fr-FR" sz="1200" i="1" dirty="0">
                      <a:solidFill>
                        <a:srgbClr val="FFFF00"/>
                      </a:solidFill>
                    </a:rPr>
                    <a:t>Eau profonde</a:t>
                  </a:r>
                </a:p>
              </p:txBody>
            </p:sp>
          </p:grpSp>
          <p:sp>
            <p:nvSpPr>
              <p:cNvPr id="73" name="ZoneTexte 72">
                <a:extLst>
                  <a:ext uri="{FF2B5EF4-FFF2-40B4-BE49-F238E27FC236}">
                    <a16:creationId xmlns:a16="http://schemas.microsoft.com/office/drawing/2014/main" id="{371E8646-1118-7A44-B227-1EB328674046}"/>
                  </a:ext>
                </a:extLst>
              </p:cNvPr>
              <p:cNvSpPr txBox="1"/>
              <p:nvPr/>
            </p:nvSpPr>
            <p:spPr>
              <a:xfrm>
                <a:off x="2827883" y="4084688"/>
                <a:ext cx="694421" cy="261610"/>
              </a:xfrm>
              <a:prstGeom prst="rect">
                <a:avLst/>
              </a:prstGeom>
              <a:noFill/>
            </p:spPr>
            <p:txBody>
              <a:bodyPr wrap="none" rtlCol="0">
                <a:spAutoFit/>
              </a:bodyPr>
              <a:lstStyle/>
              <a:p>
                <a:r>
                  <a:rPr lang="fr-FR" sz="1100" i="1" dirty="0"/>
                  <a:t>Jan 2012</a:t>
                </a:r>
              </a:p>
            </p:txBody>
          </p:sp>
          <p:sp>
            <p:nvSpPr>
              <p:cNvPr id="74" name="ZoneTexte 73">
                <a:extLst>
                  <a:ext uri="{FF2B5EF4-FFF2-40B4-BE49-F238E27FC236}">
                    <a16:creationId xmlns:a16="http://schemas.microsoft.com/office/drawing/2014/main" id="{D04AA9DE-69D4-4244-B828-AF1FA621FDFD}"/>
                  </a:ext>
                </a:extLst>
              </p:cNvPr>
              <p:cNvSpPr txBox="1"/>
              <p:nvPr/>
            </p:nvSpPr>
            <p:spPr>
              <a:xfrm>
                <a:off x="3941234" y="4084688"/>
                <a:ext cx="745717" cy="261610"/>
              </a:xfrm>
              <a:prstGeom prst="rect">
                <a:avLst/>
              </a:prstGeom>
              <a:noFill/>
            </p:spPr>
            <p:txBody>
              <a:bodyPr wrap="none" rtlCol="0">
                <a:spAutoFit/>
              </a:bodyPr>
              <a:lstStyle/>
              <a:p>
                <a:r>
                  <a:rPr lang="fr-FR" sz="1100" i="1" dirty="0"/>
                  <a:t>Mar 2012</a:t>
                </a:r>
              </a:p>
            </p:txBody>
          </p:sp>
          <p:sp>
            <p:nvSpPr>
              <p:cNvPr id="75" name="ZoneTexte 74">
                <a:extLst>
                  <a:ext uri="{FF2B5EF4-FFF2-40B4-BE49-F238E27FC236}">
                    <a16:creationId xmlns:a16="http://schemas.microsoft.com/office/drawing/2014/main" id="{63CAB58E-F79D-6C4E-9A6F-C6A8823CFBF6}"/>
                  </a:ext>
                </a:extLst>
              </p:cNvPr>
              <p:cNvSpPr txBox="1"/>
              <p:nvPr/>
            </p:nvSpPr>
            <p:spPr>
              <a:xfrm>
                <a:off x="5073552" y="4084688"/>
                <a:ext cx="729687" cy="261610"/>
              </a:xfrm>
              <a:prstGeom prst="rect">
                <a:avLst/>
              </a:prstGeom>
              <a:noFill/>
            </p:spPr>
            <p:txBody>
              <a:bodyPr wrap="none" rtlCol="0">
                <a:spAutoFit/>
              </a:bodyPr>
              <a:lstStyle/>
              <a:p>
                <a:r>
                  <a:rPr lang="fr-FR" sz="1100" i="1" dirty="0"/>
                  <a:t>Mai 2012</a:t>
                </a:r>
              </a:p>
            </p:txBody>
          </p:sp>
        </p:grpSp>
        <p:sp>
          <p:nvSpPr>
            <p:cNvPr id="30" name="Rectangle 29">
              <a:extLst>
                <a:ext uri="{FF2B5EF4-FFF2-40B4-BE49-F238E27FC236}">
                  <a16:creationId xmlns:a16="http://schemas.microsoft.com/office/drawing/2014/main" id="{A6F1B0DD-9ECF-1B46-AB3D-619D7CB32696}"/>
                </a:ext>
              </a:extLst>
            </p:cNvPr>
            <p:cNvSpPr/>
            <p:nvPr/>
          </p:nvSpPr>
          <p:spPr>
            <a:xfrm>
              <a:off x="2280024" y="2278704"/>
              <a:ext cx="3511263" cy="8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Double flèche verticale 31">
              <a:extLst>
                <a:ext uri="{FF2B5EF4-FFF2-40B4-BE49-F238E27FC236}">
                  <a16:creationId xmlns:a16="http://schemas.microsoft.com/office/drawing/2014/main" id="{2109C87B-90A6-9440-AB55-3FEAAC06B23D}"/>
                </a:ext>
              </a:extLst>
            </p:cNvPr>
            <p:cNvSpPr/>
            <p:nvPr/>
          </p:nvSpPr>
          <p:spPr>
            <a:xfrm>
              <a:off x="3805637" y="2618729"/>
              <a:ext cx="325820" cy="1418641"/>
            </a:xfrm>
            <a:prstGeom prst="upDownArrow">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lèche droite à entaille 80">
              <a:extLst>
                <a:ext uri="{FF2B5EF4-FFF2-40B4-BE49-F238E27FC236}">
                  <a16:creationId xmlns:a16="http://schemas.microsoft.com/office/drawing/2014/main" id="{5BD93E3D-D9F2-924E-AF90-3B3B4F1A0E7F}"/>
                </a:ext>
              </a:extLst>
            </p:cNvPr>
            <p:cNvSpPr/>
            <p:nvPr/>
          </p:nvSpPr>
          <p:spPr>
            <a:xfrm>
              <a:off x="3364377" y="3816647"/>
              <a:ext cx="290926" cy="329532"/>
            </a:xfrm>
            <a:prstGeom prst="notchedRightArrow">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158BC951-21A2-EB4F-98A8-9E3D8D45AC0E}"/>
                </a:ext>
              </a:extLst>
            </p:cNvPr>
            <p:cNvGrpSpPr/>
            <p:nvPr/>
          </p:nvGrpSpPr>
          <p:grpSpPr>
            <a:xfrm>
              <a:off x="2030955" y="5407130"/>
              <a:ext cx="3787954" cy="1095113"/>
              <a:chOff x="2030955" y="5407130"/>
              <a:chExt cx="3757523" cy="1095113"/>
            </a:xfrm>
          </p:grpSpPr>
          <p:sp>
            <p:nvSpPr>
              <p:cNvPr id="60" name="ZoneTexte 59">
                <a:extLst>
                  <a:ext uri="{FF2B5EF4-FFF2-40B4-BE49-F238E27FC236}">
                    <a16:creationId xmlns:a16="http://schemas.microsoft.com/office/drawing/2014/main" id="{066E915F-1538-A942-B408-2D206EAC7EA1}"/>
                  </a:ext>
                </a:extLst>
              </p:cNvPr>
              <p:cNvSpPr txBox="1"/>
              <p:nvPr/>
            </p:nvSpPr>
            <p:spPr>
              <a:xfrm>
                <a:off x="2274045" y="6194466"/>
                <a:ext cx="2244461" cy="307777"/>
              </a:xfrm>
              <a:prstGeom prst="rect">
                <a:avLst/>
              </a:prstGeom>
              <a:noFill/>
            </p:spPr>
            <p:txBody>
              <a:bodyPr wrap="none" rtlCol="0">
                <a:spAutoFit/>
              </a:bodyPr>
              <a:lstStyle/>
              <a:p>
                <a:r>
                  <a:rPr lang="fr-FR" sz="1400" i="1" dirty="0"/>
                  <a:t>Courants horizontaux (cm/s)</a:t>
                </a:r>
              </a:p>
            </p:txBody>
          </p:sp>
          <p:sp>
            <p:nvSpPr>
              <p:cNvPr id="15" name="ZoneTexte 14">
                <a:extLst>
                  <a:ext uri="{FF2B5EF4-FFF2-40B4-BE49-F238E27FC236}">
                    <a16:creationId xmlns:a16="http://schemas.microsoft.com/office/drawing/2014/main" id="{D4F4B824-DB2A-D540-BB2A-19B2D368B2B9}"/>
                  </a:ext>
                </a:extLst>
              </p:cNvPr>
              <p:cNvSpPr txBox="1"/>
              <p:nvPr/>
            </p:nvSpPr>
            <p:spPr>
              <a:xfrm>
                <a:off x="2030955" y="5475142"/>
                <a:ext cx="328936" cy="261610"/>
              </a:xfrm>
              <a:prstGeom prst="rect">
                <a:avLst/>
              </a:prstGeom>
              <a:noFill/>
            </p:spPr>
            <p:txBody>
              <a:bodyPr wrap="none" rtlCol="0">
                <a:spAutoFit/>
              </a:bodyPr>
              <a:lstStyle/>
              <a:p>
                <a:r>
                  <a:rPr lang="fr-FR" sz="1100" dirty="0"/>
                  <a:t>40</a:t>
                </a:r>
              </a:p>
            </p:txBody>
          </p:sp>
          <p:sp>
            <p:nvSpPr>
              <p:cNvPr id="61" name="ZoneTexte 60">
                <a:extLst>
                  <a:ext uri="{FF2B5EF4-FFF2-40B4-BE49-F238E27FC236}">
                    <a16:creationId xmlns:a16="http://schemas.microsoft.com/office/drawing/2014/main" id="{E5235AFE-1BF8-3443-BA30-2EEAABDFC73A}"/>
                  </a:ext>
                </a:extLst>
              </p:cNvPr>
              <p:cNvSpPr txBox="1"/>
              <p:nvPr/>
            </p:nvSpPr>
            <p:spPr>
              <a:xfrm>
                <a:off x="2030955" y="5744959"/>
                <a:ext cx="328936" cy="261610"/>
              </a:xfrm>
              <a:prstGeom prst="rect">
                <a:avLst/>
              </a:prstGeom>
              <a:noFill/>
            </p:spPr>
            <p:txBody>
              <a:bodyPr wrap="none" rtlCol="0">
                <a:spAutoFit/>
              </a:bodyPr>
              <a:lstStyle/>
              <a:p>
                <a:r>
                  <a:rPr lang="fr-FR" sz="1100" dirty="0"/>
                  <a:t>20</a:t>
                </a:r>
              </a:p>
            </p:txBody>
          </p:sp>
          <p:sp>
            <p:nvSpPr>
              <p:cNvPr id="62" name="ZoneTexte 61">
                <a:extLst>
                  <a:ext uri="{FF2B5EF4-FFF2-40B4-BE49-F238E27FC236}">
                    <a16:creationId xmlns:a16="http://schemas.microsoft.com/office/drawing/2014/main" id="{34E80C92-61CF-9F4E-B290-378E558FD606}"/>
                  </a:ext>
                </a:extLst>
              </p:cNvPr>
              <p:cNvSpPr txBox="1"/>
              <p:nvPr/>
            </p:nvSpPr>
            <p:spPr>
              <a:xfrm>
                <a:off x="2103089" y="6046576"/>
                <a:ext cx="256802" cy="261610"/>
              </a:xfrm>
              <a:prstGeom prst="rect">
                <a:avLst/>
              </a:prstGeom>
              <a:noFill/>
            </p:spPr>
            <p:txBody>
              <a:bodyPr wrap="none" rtlCol="0">
                <a:spAutoFit/>
              </a:bodyPr>
              <a:lstStyle/>
              <a:p>
                <a:r>
                  <a:rPr lang="fr-FR" sz="1100" dirty="0"/>
                  <a:t>0</a:t>
                </a:r>
              </a:p>
            </p:txBody>
          </p:sp>
          <p:pic>
            <p:nvPicPr>
              <p:cNvPr id="57" name="Image 56">
                <a:extLst>
                  <a:ext uri="{FF2B5EF4-FFF2-40B4-BE49-F238E27FC236}">
                    <a16:creationId xmlns:a16="http://schemas.microsoft.com/office/drawing/2014/main" id="{D39370B7-BEB5-B646-8E11-B9ADF39AD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7" t="54915" r="2591" b="5688"/>
              <a:stretch/>
            </p:blipFill>
            <p:spPr>
              <a:xfrm>
                <a:off x="2277215" y="5407130"/>
                <a:ext cx="3511263" cy="876462"/>
              </a:xfrm>
              <a:prstGeom prst="rect">
                <a:avLst/>
              </a:prstGeom>
            </p:spPr>
          </p:pic>
        </p:grpSp>
        <p:sp>
          <p:nvSpPr>
            <p:cNvPr id="56" name="Flèche droite à entaille 55">
              <a:extLst>
                <a:ext uri="{FF2B5EF4-FFF2-40B4-BE49-F238E27FC236}">
                  <a16:creationId xmlns:a16="http://schemas.microsoft.com/office/drawing/2014/main" id="{CEF98E1A-2DF4-6444-A6CA-DB109929D55A}"/>
                </a:ext>
              </a:extLst>
            </p:cNvPr>
            <p:cNvSpPr/>
            <p:nvPr/>
          </p:nvSpPr>
          <p:spPr>
            <a:xfrm>
              <a:off x="5216366" y="3808538"/>
              <a:ext cx="497223" cy="329532"/>
            </a:xfrm>
            <a:prstGeom prst="notchedRightArrow">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A4627D67-1E31-4143-93C9-FF15D11CFE44}"/>
                </a:ext>
              </a:extLst>
            </p:cNvPr>
            <p:cNvGrpSpPr/>
            <p:nvPr/>
          </p:nvGrpSpPr>
          <p:grpSpPr>
            <a:xfrm>
              <a:off x="4151853" y="2846288"/>
              <a:ext cx="918029" cy="1207202"/>
              <a:chOff x="4151853" y="2846288"/>
              <a:chExt cx="918029" cy="1207202"/>
            </a:xfrm>
          </p:grpSpPr>
          <p:sp>
            <p:nvSpPr>
              <p:cNvPr id="47" name="Chevron 46">
                <a:extLst>
                  <a:ext uri="{FF2B5EF4-FFF2-40B4-BE49-F238E27FC236}">
                    <a16:creationId xmlns:a16="http://schemas.microsoft.com/office/drawing/2014/main" id="{E746BA9D-FA7A-1E4D-A7BC-FCD061E4CDE3}"/>
                  </a:ext>
                </a:extLst>
              </p:cNvPr>
              <p:cNvSpPr/>
              <p:nvPr/>
            </p:nvSpPr>
            <p:spPr>
              <a:xfrm rot="4849170">
                <a:off x="4210645" y="3316520"/>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Chevron 47">
                <a:extLst>
                  <a:ext uri="{FF2B5EF4-FFF2-40B4-BE49-F238E27FC236}">
                    <a16:creationId xmlns:a16="http://schemas.microsoft.com/office/drawing/2014/main" id="{E6190249-918A-0E43-8C5D-7BC845D074AB}"/>
                  </a:ext>
                </a:extLst>
              </p:cNvPr>
              <p:cNvSpPr/>
              <p:nvPr/>
            </p:nvSpPr>
            <p:spPr>
              <a:xfrm rot="3356971">
                <a:off x="4281512" y="3538746"/>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Chevron 48">
                <a:extLst>
                  <a:ext uri="{FF2B5EF4-FFF2-40B4-BE49-F238E27FC236}">
                    <a16:creationId xmlns:a16="http://schemas.microsoft.com/office/drawing/2014/main" id="{35CA250C-7545-A04F-AD45-5BB018EB923E}"/>
                  </a:ext>
                </a:extLst>
              </p:cNvPr>
              <p:cNvSpPr/>
              <p:nvPr/>
            </p:nvSpPr>
            <p:spPr>
              <a:xfrm rot="2319246">
                <a:off x="4451826" y="3708378"/>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Chevron 49">
                <a:extLst>
                  <a:ext uri="{FF2B5EF4-FFF2-40B4-BE49-F238E27FC236}">
                    <a16:creationId xmlns:a16="http://schemas.microsoft.com/office/drawing/2014/main" id="{D28B745E-D9FC-5947-8C6F-EBBF26BFAEF2}"/>
                  </a:ext>
                </a:extLst>
              </p:cNvPr>
              <p:cNvSpPr/>
              <p:nvPr/>
            </p:nvSpPr>
            <p:spPr>
              <a:xfrm rot="1105729">
                <a:off x="4670248" y="3831008"/>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Chevron 50">
                <a:extLst>
                  <a:ext uri="{FF2B5EF4-FFF2-40B4-BE49-F238E27FC236}">
                    <a16:creationId xmlns:a16="http://schemas.microsoft.com/office/drawing/2014/main" id="{D8E07710-ED34-2A4B-A337-02C275C17D4D}"/>
                  </a:ext>
                </a:extLst>
              </p:cNvPr>
              <p:cNvSpPr/>
              <p:nvPr/>
            </p:nvSpPr>
            <p:spPr>
              <a:xfrm rot="402212">
                <a:off x="4900415" y="3885178"/>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Chevron 51">
                <a:extLst>
                  <a:ext uri="{FF2B5EF4-FFF2-40B4-BE49-F238E27FC236}">
                    <a16:creationId xmlns:a16="http://schemas.microsoft.com/office/drawing/2014/main" id="{96561DA5-6332-354C-BBD4-4AFAF3A46FE0}"/>
                  </a:ext>
                </a:extLst>
              </p:cNvPr>
              <p:cNvSpPr/>
              <p:nvPr/>
            </p:nvSpPr>
            <p:spPr>
              <a:xfrm rot="5211099">
                <a:off x="4164341" y="3086359"/>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3" name="Chevron 92">
                <a:extLst>
                  <a:ext uri="{FF2B5EF4-FFF2-40B4-BE49-F238E27FC236}">
                    <a16:creationId xmlns:a16="http://schemas.microsoft.com/office/drawing/2014/main" id="{CEA7D97C-ED32-2E46-9119-F7053A88D1EB}"/>
                  </a:ext>
                </a:extLst>
              </p:cNvPr>
              <p:cNvSpPr/>
              <p:nvPr/>
            </p:nvSpPr>
            <p:spPr>
              <a:xfrm rot="5400000">
                <a:off x="4151275" y="2846866"/>
                <a:ext cx="169467" cy="168312"/>
              </a:xfrm>
              <a:prstGeom prst="chevr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sp>
        <p:nvSpPr>
          <p:cNvPr id="67" name="Text Placeholder 13">
            <a:extLst>
              <a:ext uri="{FF2B5EF4-FFF2-40B4-BE49-F238E27FC236}">
                <a16:creationId xmlns:a16="http://schemas.microsoft.com/office/drawing/2014/main" id="{077B7B0D-906D-A34E-8FF6-7C70D8889602}"/>
              </a:ext>
            </a:extLst>
          </p:cNvPr>
          <p:cNvSpPr txBox="1">
            <a:spLocks/>
          </p:cNvSpPr>
          <p:nvPr/>
        </p:nvSpPr>
        <p:spPr>
          <a:xfrm>
            <a:off x="9347054" y="1990404"/>
            <a:ext cx="2691290" cy="1149072"/>
          </a:xfrm>
          <a:prstGeom prst="rect">
            <a:avLst/>
          </a:prstGeom>
          <a:noFill/>
          <a:ln>
            <a:noFill/>
          </a:ln>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1600" b="1" kern="1200" cap="all"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800" dirty="0">
                <a:solidFill>
                  <a:schemeClr val="tx1"/>
                </a:solidFill>
              </a:rPr>
              <a:t>PROFONDEUR MAXIMALE DE LA COUCHE DE MÉLANGE AU LARGE</a:t>
            </a:r>
          </a:p>
          <a:p>
            <a:pPr algn="ctr"/>
            <a:r>
              <a:rPr lang="fr-FR" sz="1800" dirty="0">
                <a:solidFill>
                  <a:schemeClr val="tx1"/>
                </a:solidFill>
              </a:rPr>
              <a:t>(scénario RCP 8.5)</a:t>
            </a:r>
          </a:p>
        </p:txBody>
      </p:sp>
      <p:grpSp>
        <p:nvGrpSpPr>
          <p:cNvPr id="19" name="Groupe 18">
            <a:extLst>
              <a:ext uri="{FF2B5EF4-FFF2-40B4-BE49-F238E27FC236}">
                <a16:creationId xmlns:a16="http://schemas.microsoft.com/office/drawing/2014/main" id="{FCB6F4BF-0E10-C14B-BDD4-D40F204E5848}"/>
              </a:ext>
            </a:extLst>
          </p:cNvPr>
          <p:cNvGrpSpPr/>
          <p:nvPr/>
        </p:nvGrpSpPr>
        <p:grpSpPr>
          <a:xfrm>
            <a:off x="6380499" y="3222106"/>
            <a:ext cx="2540000" cy="2714197"/>
            <a:chOff x="6380499" y="3222106"/>
            <a:chExt cx="2540000" cy="2714197"/>
          </a:xfrm>
        </p:grpSpPr>
        <p:sp>
          <p:nvSpPr>
            <p:cNvPr id="82" name="Text Box 14">
              <a:extLst>
                <a:ext uri="{FF2B5EF4-FFF2-40B4-BE49-F238E27FC236}">
                  <a16:creationId xmlns:a16="http://schemas.microsoft.com/office/drawing/2014/main" id="{84FCCE20-0698-A941-96EE-F18FF4A479B8}"/>
                </a:ext>
              </a:extLst>
            </p:cNvPr>
            <p:cNvSpPr txBox="1">
              <a:spLocks noChangeArrowheads="1"/>
            </p:cNvSpPr>
            <p:nvPr/>
          </p:nvSpPr>
          <p:spPr bwMode="auto">
            <a:xfrm rot="16200000">
              <a:off x="7936992" y="4534031"/>
              <a:ext cx="1608528" cy="271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1100" i="1" dirty="0"/>
                <a:t>(</a:t>
              </a:r>
              <a:r>
                <a:rPr lang="fr-FR" sz="1100" i="1" dirty="0" err="1"/>
                <a:t>Herrmann</a:t>
              </a:r>
              <a:r>
                <a:rPr lang="fr-FR" sz="1100" i="1" dirty="0"/>
                <a:t> et al, 2008)</a:t>
              </a:r>
            </a:p>
          </p:txBody>
        </p:sp>
        <p:graphicFrame>
          <p:nvGraphicFramePr>
            <p:cNvPr id="83" name="Graphique 82">
              <a:extLst>
                <a:ext uri="{FF2B5EF4-FFF2-40B4-BE49-F238E27FC236}">
                  <a16:creationId xmlns:a16="http://schemas.microsoft.com/office/drawing/2014/main" id="{66B5BCF7-B6BB-BA42-B927-016DDB3B35D6}"/>
                </a:ext>
              </a:extLst>
            </p:cNvPr>
            <p:cNvGraphicFramePr/>
            <p:nvPr>
              <p:extLst>
                <p:ext uri="{D42A27DB-BD31-4B8C-83A1-F6EECF244321}">
                  <p14:modId xmlns:p14="http://schemas.microsoft.com/office/powerpoint/2010/main" val="4148624028"/>
                </p:ext>
              </p:extLst>
            </p:nvPr>
          </p:nvGraphicFramePr>
          <p:xfrm>
            <a:off x="6380499" y="3222106"/>
            <a:ext cx="2540000" cy="2714197"/>
          </p:xfrm>
          <a:graphic>
            <a:graphicData uri="http://schemas.openxmlformats.org/drawingml/2006/chart">
              <c:chart xmlns:c="http://schemas.openxmlformats.org/drawingml/2006/chart" xmlns:r="http://schemas.openxmlformats.org/officeDocument/2006/relationships" r:id="rId6"/>
            </a:graphicData>
          </a:graphic>
        </p:graphicFrame>
        <p:sp>
          <p:nvSpPr>
            <p:cNvPr id="6" name="ZoneTexte 5">
              <a:extLst>
                <a:ext uri="{FF2B5EF4-FFF2-40B4-BE49-F238E27FC236}">
                  <a16:creationId xmlns:a16="http://schemas.microsoft.com/office/drawing/2014/main" id="{0199D24F-AC91-4847-B8DA-D5433050FF52}"/>
                </a:ext>
              </a:extLst>
            </p:cNvPr>
            <p:cNvSpPr txBox="1"/>
            <p:nvPr/>
          </p:nvSpPr>
          <p:spPr>
            <a:xfrm>
              <a:off x="6421486" y="3307944"/>
              <a:ext cx="470000" cy="307777"/>
            </a:xfrm>
            <a:prstGeom prst="rect">
              <a:avLst/>
            </a:prstGeom>
            <a:noFill/>
          </p:spPr>
          <p:txBody>
            <a:bodyPr wrap="none" rtlCol="0">
              <a:spAutoFit/>
            </a:bodyPr>
            <a:lstStyle/>
            <a:p>
              <a:r>
                <a:rPr lang="fr-FR" sz="1400" dirty="0"/>
                <a:t>km</a:t>
              </a:r>
              <a:r>
                <a:rPr lang="fr-FR" sz="1400" baseline="30000" dirty="0"/>
                <a:t>3</a:t>
              </a:r>
            </a:p>
          </p:txBody>
        </p:sp>
      </p:grpSp>
      <p:grpSp>
        <p:nvGrpSpPr>
          <p:cNvPr id="16" name="Groupe 15">
            <a:extLst>
              <a:ext uri="{FF2B5EF4-FFF2-40B4-BE49-F238E27FC236}">
                <a16:creationId xmlns:a16="http://schemas.microsoft.com/office/drawing/2014/main" id="{A450037C-DB78-804D-B100-17D84C8990F1}"/>
              </a:ext>
            </a:extLst>
          </p:cNvPr>
          <p:cNvGrpSpPr/>
          <p:nvPr/>
        </p:nvGrpSpPr>
        <p:grpSpPr>
          <a:xfrm>
            <a:off x="9344998" y="3222106"/>
            <a:ext cx="2628129" cy="2714197"/>
            <a:chOff x="9344998" y="3222106"/>
            <a:chExt cx="2628129" cy="2714197"/>
          </a:xfrm>
        </p:grpSpPr>
        <p:graphicFrame>
          <p:nvGraphicFramePr>
            <p:cNvPr id="102" name="Graphique 101">
              <a:extLst>
                <a:ext uri="{FF2B5EF4-FFF2-40B4-BE49-F238E27FC236}">
                  <a16:creationId xmlns:a16="http://schemas.microsoft.com/office/drawing/2014/main" id="{550667F4-5C36-B14F-A2E4-4597F284C2F8}"/>
                </a:ext>
              </a:extLst>
            </p:cNvPr>
            <p:cNvGraphicFramePr/>
            <p:nvPr>
              <p:extLst>
                <p:ext uri="{D42A27DB-BD31-4B8C-83A1-F6EECF244321}">
                  <p14:modId xmlns:p14="http://schemas.microsoft.com/office/powerpoint/2010/main" val="2050583537"/>
                </p:ext>
              </p:extLst>
            </p:nvPr>
          </p:nvGraphicFramePr>
          <p:xfrm>
            <a:off x="9344998" y="3222106"/>
            <a:ext cx="2540000" cy="2714197"/>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AE31105B-658F-3446-A534-6EE821A07C5A}"/>
                </a:ext>
              </a:extLst>
            </p:cNvPr>
            <p:cNvSpPr/>
            <p:nvPr/>
          </p:nvSpPr>
          <p:spPr>
            <a:xfrm rot="16200000">
              <a:off x="10909535" y="4493010"/>
              <a:ext cx="1850186" cy="276999"/>
            </a:xfrm>
            <a:prstGeom prst="rect">
              <a:avLst/>
            </a:prstGeom>
          </p:spPr>
          <p:txBody>
            <a:bodyPr wrap="none">
              <a:spAutoFit/>
            </a:bodyPr>
            <a:lstStyle/>
            <a:p>
              <a:r>
                <a:rPr lang="fr-FR" sz="1200" dirty="0">
                  <a:solidFill>
                    <a:srgbClr val="000000"/>
                  </a:solidFill>
                  <a:latin typeface="Times New Roman" panose="02020603050405020304" pitchFamily="18" charset="0"/>
                </a:rPr>
                <a:t>(Soto-Navarro et al., 2020)</a:t>
              </a:r>
              <a:endParaRPr lang="fr-FR" sz="1200" dirty="0"/>
            </a:p>
          </p:txBody>
        </p:sp>
        <p:sp>
          <p:nvSpPr>
            <p:cNvPr id="94" name="ZoneTexte 93">
              <a:extLst>
                <a:ext uri="{FF2B5EF4-FFF2-40B4-BE49-F238E27FC236}">
                  <a16:creationId xmlns:a16="http://schemas.microsoft.com/office/drawing/2014/main" id="{18FD40B2-F4FE-2B42-8B79-374E186470C1}"/>
                </a:ext>
              </a:extLst>
            </p:cNvPr>
            <p:cNvSpPr txBox="1"/>
            <p:nvPr/>
          </p:nvSpPr>
          <p:spPr>
            <a:xfrm>
              <a:off x="9439006" y="3307944"/>
              <a:ext cx="327334" cy="307777"/>
            </a:xfrm>
            <a:prstGeom prst="rect">
              <a:avLst/>
            </a:prstGeom>
            <a:noFill/>
          </p:spPr>
          <p:txBody>
            <a:bodyPr wrap="none" rtlCol="0">
              <a:spAutoFit/>
            </a:bodyPr>
            <a:lstStyle/>
            <a:p>
              <a:r>
                <a:rPr lang="fr-FR" sz="1400" dirty="0"/>
                <a:t>m</a:t>
              </a:r>
              <a:endParaRPr lang="fr-FR" sz="1400" baseline="30000" dirty="0"/>
            </a:p>
          </p:txBody>
        </p:sp>
      </p:grpSp>
    </p:spTree>
    <p:extLst>
      <p:ext uri="{BB962C8B-B14F-4D97-AF65-F5344CB8AC3E}">
        <p14:creationId xmlns:p14="http://schemas.microsoft.com/office/powerpoint/2010/main" val="33809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fade">
                                      <p:cBhvr>
                                        <p:cTn id="18" dur="1000"/>
                                        <p:tgtEl>
                                          <p:spTgt spid="3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1000"/>
                                        <p:tgtEl>
                                          <p:spTgt spid="6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5" grpId="0" build="p"/>
      <p:bldP spid="7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B48D275A-6FC2-1240-BBB9-3EA806920F13}"/>
              </a:ext>
            </a:extLst>
          </p:cNvPr>
          <p:cNvSpPr>
            <a:spLocks noGrp="1"/>
          </p:cNvSpPr>
          <p:nvPr>
            <p:ph type="title"/>
          </p:nvPr>
        </p:nvSpPr>
        <p:spPr>
          <a:xfrm>
            <a:off x="197223" y="242745"/>
            <a:ext cx="10811435" cy="921158"/>
          </a:xfrm>
        </p:spPr>
        <p:txBody>
          <a:bodyPr>
            <a:normAutofit fontScale="90000"/>
          </a:bodyPr>
          <a:lstStyle/>
          <a:p>
            <a:pPr algn="ctr"/>
            <a:r>
              <a:rPr lang="en-US" sz="3600" dirty="0"/>
              <a:t>Impacts sur les </a:t>
            </a:r>
            <a:r>
              <a:rPr lang="en-US" sz="3600" dirty="0" err="1"/>
              <a:t>écosystèmes</a:t>
            </a:r>
            <a:r>
              <a:rPr lang="en-US" sz="3600" dirty="0"/>
              <a:t> </a:t>
            </a:r>
            <a:r>
              <a:rPr lang="en-US" sz="3600" dirty="0" err="1"/>
              <a:t>marins</a:t>
            </a:r>
            <a:r>
              <a:rPr lang="en-US" sz="3600" dirty="0"/>
              <a:t> et transport de </a:t>
            </a:r>
            <a:r>
              <a:rPr lang="en-US" sz="3600" dirty="0" err="1"/>
              <a:t>polluants</a:t>
            </a:r>
            <a:r>
              <a:rPr lang="en-US" sz="3600" dirty="0"/>
              <a:t/>
            </a:r>
            <a:br>
              <a:rPr lang="en-US" sz="3600" dirty="0"/>
            </a:br>
            <a:r>
              <a:rPr lang="en-US" sz="3600" dirty="0"/>
              <a:t>Trois </a:t>
            </a:r>
            <a:r>
              <a:rPr lang="en-US" sz="3600" dirty="0" err="1"/>
              <a:t>exemples</a:t>
            </a:r>
            <a:r>
              <a:rPr lang="en-US" sz="3600" dirty="0"/>
              <a:t> (</a:t>
            </a:r>
            <a:r>
              <a:rPr lang="en-US" sz="3600" dirty="0" err="1"/>
              <a:t>biochimie</a:t>
            </a:r>
            <a:r>
              <a:rPr lang="en-US" sz="3600" dirty="0"/>
              <a:t>, </a:t>
            </a:r>
            <a:r>
              <a:rPr lang="en-US" sz="3600" dirty="0" err="1"/>
              <a:t>pêche</a:t>
            </a:r>
            <a:r>
              <a:rPr lang="en-US" sz="3600" dirty="0"/>
              <a:t>, </a:t>
            </a:r>
            <a:r>
              <a:rPr lang="en-US" sz="3600" dirty="0" err="1"/>
              <a:t>polluants</a:t>
            </a:r>
            <a:r>
              <a:rPr lang="en-US" sz="3600" dirty="0"/>
              <a:t>)</a:t>
            </a:r>
            <a:endParaRPr lang="en-US" sz="3600" i="1" dirty="0"/>
          </a:p>
        </p:txBody>
      </p:sp>
      <p:grpSp>
        <p:nvGrpSpPr>
          <p:cNvPr id="7" name="Groupe 6">
            <a:extLst>
              <a:ext uri="{FF2B5EF4-FFF2-40B4-BE49-F238E27FC236}">
                <a16:creationId xmlns:a16="http://schemas.microsoft.com/office/drawing/2014/main" id="{CDAE3A90-28FF-DC46-9079-E3FDA57FF1D4}"/>
              </a:ext>
            </a:extLst>
          </p:cNvPr>
          <p:cNvGrpSpPr/>
          <p:nvPr/>
        </p:nvGrpSpPr>
        <p:grpSpPr>
          <a:xfrm>
            <a:off x="36638" y="1440875"/>
            <a:ext cx="3985475" cy="5367593"/>
            <a:chOff x="36638" y="1440875"/>
            <a:chExt cx="3985475" cy="5367593"/>
          </a:xfrm>
        </p:grpSpPr>
        <p:sp>
          <p:nvSpPr>
            <p:cNvPr id="53" name="Rectangle 52">
              <a:extLst>
                <a:ext uri="{FF2B5EF4-FFF2-40B4-BE49-F238E27FC236}">
                  <a16:creationId xmlns:a16="http://schemas.microsoft.com/office/drawing/2014/main" id="{855DE086-B83C-8B47-A8BF-8D051949CE79}"/>
                </a:ext>
              </a:extLst>
            </p:cNvPr>
            <p:cNvSpPr/>
            <p:nvPr/>
          </p:nvSpPr>
          <p:spPr>
            <a:xfrm>
              <a:off x="424728" y="1440875"/>
              <a:ext cx="3585616" cy="407342"/>
            </a:xfrm>
            <a:prstGeom prst="rect">
              <a:avLst/>
            </a:prstGeom>
          </p:spPr>
          <p:txBody>
            <a:bodyPr wrap="square">
              <a:spAutoFit/>
            </a:bodyPr>
            <a:lstStyle/>
            <a:p>
              <a:pPr algn="ctr">
                <a:lnSpc>
                  <a:spcPct val="90000"/>
                </a:lnSpc>
                <a:spcBef>
                  <a:spcPts val="1000"/>
                </a:spcBef>
              </a:pPr>
              <a:r>
                <a:rPr lang="en-US" sz="2400" b="1" dirty="0" err="1">
                  <a:solidFill>
                    <a:srgbClr val="0D4B96"/>
                  </a:solidFill>
                </a:rPr>
                <a:t>Ecosystème</a:t>
              </a:r>
              <a:r>
                <a:rPr lang="en-US" sz="2400" b="1" dirty="0">
                  <a:solidFill>
                    <a:srgbClr val="0D4B96"/>
                  </a:solidFill>
                </a:rPr>
                <a:t> </a:t>
              </a:r>
              <a:r>
                <a:rPr lang="en-US" sz="2400" b="1" dirty="0" err="1">
                  <a:solidFill>
                    <a:srgbClr val="0D4B96"/>
                  </a:solidFill>
                </a:rPr>
                <a:t>pélagique</a:t>
              </a:r>
              <a:endParaRPr lang="fr-FR" sz="2400" b="1" dirty="0">
                <a:solidFill>
                  <a:srgbClr val="0D4B96"/>
                </a:solidFill>
              </a:endParaRPr>
            </a:p>
          </p:txBody>
        </p:sp>
        <p:sp>
          <p:nvSpPr>
            <p:cNvPr id="54" name="Rectangle 53">
              <a:extLst>
                <a:ext uri="{FF2B5EF4-FFF2-40B4-BE49-F238E27FC236}">
                  <a16:creationId xmlns:a16="http://schemas.microsoft.com/office/drawing/2014/main" id="{756B2379-6AE7-EA4E-8A94-341C76683B7B}"/>
                </a:ext>
              </a:extLst>
            </p:cNvPr>
            <p:cNvSpPr/>
            <p:nvPr/>
          </p:nvSpPr>
          <p:spPr>
            <a:xfrm>
              <a:off x="36638" y="4484755"/>
              <a:ext cx="3985475" cy="2323713"/>
            </a:xfrm>
            <a:prstGeom prst="rect">
              <a:avLst/>
            </a:prstGeom>
          </p:spPr>
          <p:txBody>
            <a:bodyPr wrap="square">
              <a:spAutoFit/>
            </a:bodyPr>
            <a:lstStyle/>
            <a:p>
              <a:pPr marL="285750" indent="-285750">
                <a:buFont typeface="Arial" panose="020B0604020202020204" pitchFamily="34" charset="0"/>
                <a:buChar char="•"/>
              </a:pPr>
              <a:r>
                <a:rPr lang="en-US" sz="2000" dirty="0"/>
                <a:t>Hiver : </a:t>
              </a:r>
              <a:r>
                <a:rPr lang="en-US" sz="2000" dirty="0" err="1"/>
                <a:t>Régénération</a:t>
              </a:r>
              <a:r>
                <a:rPr lang="en-US" sz="2000" dirty="0"/>
                <a:t> des </a:t>
              </a:r>
              <a:r>
                <a:rPr lang="en-US" sz="2000" dirty="0" err="1"/>
                <a:t>eaux</a:t>
              </a:r>
              <a:r>
                <a:rPr lang="en-US" sz="2000" dirty="0"/>
                <a:t> de surface </a:t>
              </a:r>
              <a:r>
                <a:rPr lang="en-US" sz="2000" dirty="0" err="1"/>
                <a:t>en</a:t>
              </a:r>
              <a:r>
                <a:rPr lang="en-US" sz="2000" dirty="0"/>
                <a:t> </a:t>
              </a:r>
              <a:r>
                <a:rPr lang="en-US" sz="2000" dirty="0" err="1"/>
                <a:t>sels</a:t>
              </a:r>
              <a:r>
                <a:rPr lang="en-US" sz="2000" dirty="0"/>
                <a:t> </a:t>
              </a:r>
              <a:r>
                <a:rPr lang="en-US" sz="2000" dirty="0" err="1"/>
                <a:t>nutritifs</a:t>
              </a:r>
              <a:r>
                <a:rPr lang="en-US" sz="2000" dirty="0"/>
                <a:t>, </a:t>
              </a:r>
              <a:r>
                <a:rPr lang="en-US" sz="2000" dirty="0" err="1"/>
                <a:t>Réoxygenation</a:t>
              </a:r>
              <a:r>
                <a:rPr lang="en-US" sz="2000" dirty="0"/>
                <a:t> des </a:t>
              </a:r>
              <a:r>
                <a:rPr lang="en-US" sz="2000" dirty="0" err="1"/>
                <a:t>eaux</a:t>
              </a:r>
              <a:r>
                <a:rPr lang="en-US" sz="2000" dirty="0"/>
                <a:t> </a:t>
              </a:r>
              <a:r>
                <a:rPr lang="en-US" sz="2000" dirty="0" err="1"/>
                <a:t>intermédiaires</a:t>
              </a:r>
              <a:r>
                <a:rPr lang="en-US" sz="2000" dirty="0"/>
                <a:t> et </a:t>
              </a:r>
              <a:r>
                <a:rPr lang="en-US" sz="2000" dirty="0" err="1"/>
                <a:t>profondes</a:t>
              </a:r>
              <a:endParaRPr lang="en-US" sz="2000" dirty="0"/>
            </a:p>
            <a:p>
              <a:pPr marL="285750" indent="-285750">
                <a:spcBef>
                  <a:spcPts val="600"/>
                </a:spcBef>
                <a:buFont typeface="Arial" panose="020B0604020202020204" pitchFamily="34" charset="0"/>
                <a:buChar char="•"/>
              </a:pPr>
              <a:r>
                <a:rPr lang="en-US" sz="2000" dirty="0" err="1"/>
                <a:t>Printemps</a:t>
              </a:r>
              <a:r>
                <a:rPr lang="en-US" sz="2000" dirty="0"/>
                <a:t> : Efflorescence </a:t>
              </a:r>
              <a:r>
                <a:rPr lang="en-US" sz="2000" dirty="0" err="1"/>
                <a:t>planctonique</a:t>
              </a:r>
              <a:r>
                <a:rPr lang="en-US" sz="2000" dirty="0"/>
                <a:t> et </a:t>
              </a:r>
              <a:r>
                <a:rPr lang="en-US" sz="2000" dirty="0" err="1"/>
                <a:t>transfert</a:t>
              </a:r>
              <a:r>
                <a:rPr lang="en-US" sz="2000" dirty="0"/>
                <a:t> </a:t>
              </a:r>
              <a:r>
                <a:rPr lang="en-US" sz="2000" dirty="0" err="1"/>
                <a:t>dans</a:t>
              </a:r>
              <a:r>
                <a:rPr lang="en-US" sz="2000" dirty="0"/>
                <a:t> les </a:t>
              </a:r>
              <a:r>
                <a:rPr lang="en-US" sz="2000" dirty="0" err="1"/>
                <a:t>réseaux</a:t>
              </a:r>
              <a:r>
                <a:rPr lang="en-US" sz="2000" dirty="0"/>
                <a:t> </a:t>
              </a:r>
              <a:r>
                <a:rPr lang="en-US" sz="2000" dirty="0" err="1"/>
                <a:t>trophiques</a:t>
              </a:r>
              <a:endParaRPr lang="en-US" sz="2000" dirty="0"/>
            </a:p>
          </p:txBody>
        </p:sp>
        <p:pic>
          <p:nvPicPr>
            <p:cNvPr id="55" name="Image 1">
              <a:extLst>
                <a:ext uri="{FF2B5EF4-FFF2-40B4-BE49-F238E27FC236}">
                  <a16:creationId xmlns:a16="http://schemas.microsoft.com/office/drawing/2014/main" id="{5391D7A1-A9D8-7A48-A078-DAD1D85B21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48" t="13742" r="27066" b="26201"/>
            <a:stretch/>
          </p:blipFill>
          <p:spPr bwMode="auto">
            <a:xfrm>
              <a:off x="119118" y="1959054"/>
              <a:ext cx="1988125" cy="1929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Text Box 23">
              <a:extLst>
                <a:ext uri="{FF2B5EF4-FFF2-40B4-BE49-F238E27FC236}">
                  <a16:creationId xmlns:a16="http://schemas.microsoft.com/office/drawing/2014/main" id="{7038E5F8-9378-2646-8A99-1A5E19310A53}"/>
                </a:ext>
              </a:extLst>
            </p:cNvPr>
            <p:cNvSpPr txBox="1">
              <a:spLocks noChangeArrowheads="1"/>
            </p:cNvSpPr>
            <p:nvPr/>
          </p:nvSpPr>
          <p:spPr bwMode="auto">
            <a:xfrm>
              <a:off x="122565" y="1964882"/>
              <a:ext cx="583061" cy="316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a:defRPr sz="3200">
                  <a:solidFill>
                    <a:srgbClr val="000080"/>
                  </a:solidFill>
                  <a:latin typeface="Albany" charset="0"/>
                  <a:ea typeface="ＭＳ Ｐゴシック" charset="0"/>
                  <a:cs typeface="Tahoma" charset="0"/>
                </a:defRPr>
              </a:lvl1pPr>
              <a:lvl2pPr>
                <a:defRPr sz="2800">
                  <a:solidFill>
                    <a:schemeClr val="tx1"/>
                  </a:solidFill>
                  <a:latin typeface="Arial" charset="0"/>
                  <a:ea typeface="Tahoma" charset="0"/>
                  <a:cs typeface="Tahoma" charset="0"/>
                </a:defRPr>
              </a:lvl2pPr>
              <a:lvl3pPr>
                <a:defRPr sz="2400">
                  <a:solidFill>
                    <a:schemeClr val="tx1"/>
                  </a:solidFill>
                  <a:latin typeface="Arial" charset="0"/>
                  <a:ea typeface="Tahoma" charset="0"/>
                  <a:cs typeface="Tahoma" charset="0"/>
                </a:defRPr>
              </a:lvl3pPr>
              <a:lvl4pPr>
                <a:defRPr sz="2000">
                  <a:solidFill>
                    <a:schemeClr val="tx1"/>
                  </a:solidFill>
                  <a:latin typeface="Arial" charset="0"/>
                  <a:ea typeface="Tahoma" charset="0"/>
                  <a:cs typeface="Tahoma" charset="0"/>
                </a:defRPr>
              </a:lvl4pPr>
              <a:lvl5pPr>
                <a:defRPr sz="2000">
                  <a:solidFill>
                    <a:schemeClr val="tx1"/>
                  </a:solidFill>
                  <a:latin typeface="Arial" charset="0"/>
                  <a:ea typeface="Tahoma" charset="0"/>
                  <a:cs typeface="Tahoma" charset="0"/>
                </a:defRPr>
              </a:lvl5pPr>
              <a:lvl6pPr>
                <a:defRPr sz="2000">
                  <a:solidFill>
                    <a:schemeClr val="tx1"/>
                  </a:solidFill>
                  <a:latin typeface="Arial" charset="0"/>
                  <a:ea typeface="Tahoma" charset="0"/>
                  <a:cs typeface="Tahoma" charset="0"/>
                </a:defRPr>
              </a:lvl6pPr>
              <a:lvl7pPr>
                <a:defRPr sz="2000">
                  <a:solidFill>
                    <a:schemeClr val="tx1"/>
                  </a:solidFill>
                  <a:latin typeface="Arial" charset="0"/>
                  <a:ea typeface="Tahoma" charset="0"/>
                  <a:cs typeface="Tahoma" charset="0"/>
                </a:defRPr>
              </a:lvl7pPr>
              <a:lvl8pPr>
                <a:defRPr sz="2000">
                  <a:solidFill>
                    <a:schemeClr val="tx1"/>
                  </a:solidFill>
                  <a:latin typeface="Arial" charset="0"/>
                  <a:ea typeface="Tahoma" charset="0"/>
                  <a:cs typeface="Tahoma" charset="0"/>
                </a:defRPr>
              </a:lvl8pPr>
              <a:lvl9pPr>
                <a:defRPr sz="2000">
                  <a:solidFill>
                    <a:schemeClr val="tx1"/>
                  </a:solidFill>
                  <a:latin typeface="Arial" charset="0"/>
                  <a:ea typeface="Tahoma" charset="0"/>
                  <a:cs typeface="Tahoma" charset="0"/>
                </a:defRPr>
              </a:lvl9pPr>
            </a:lstStyle>
            <a:p>
              <a:r>
                <a:rPr lang="fr-FR" sz="1600" dirty="0">
                  <a:solidFill>
                    <a:schemeClr val="tx1"/>
                  </a:solidFill>
                  <a:latin typeface="+mn-lt"/>
                </a:rPr>
                <a:t>Hiver</a:t>
              </a:r>
            </a:p>
          </p:txBody>
        </p:sp>
        <p:sp>
          <p:nvSpPr>
            <p:cNvPr id="57" name="ZoneTexte 56">
              <a:extLst>
                <a:ext uri="{FF2B5EF4-FFF2-40B4-BE49-F238E27FC236}">
                  <a16:creationId xmlns:a16="http://schemas.microsoft.com/office/drawing/2014/main" id="{D428FF2C-FC28-F843-BF28-AA0AC37491B2}"/>
                </a:ext>
              </a:extLst>
            </p:cNvPr>
            <p:cNvSpPr txBox="1"/>
            <p:nvPr/>
          </p:nvSpPr>
          <p:spPr>
            <a:xfrm>
              <a:off x="2193544" y="1884908"/>
              <a:ext cx="1521384" cy="619869"/>
            </a:xfrm>
            <a:prstGeom prst="rect">
              <a:avLst/>
            </a:prstGeom>
            <a:noFill/>
          </p:spPr>
          <p:txBody>
            <a:bodyPr wrap="none" rtlCol="0">
              <a:spAutoFit/>
            </a:bodyPr>
            <a:lstStyle/>
            <a:p>
              <a:pPr algn="ctr"/>
              <a:r>
                <a:rPr lang="fr-FR" i="1" dirty="0"/>
                <a:t>Chlorophylle-a </a:t>
              </a:r>
            </a:p>
            <a:p>
              <a:pPr algn="ctr"/>
              <a:r>
                <a:rPr lang="fr-FR" i="1" dirty="0"/>
                <a:t>de surface</a:t>
              </a:r>
            </a:p>
          </p:txBody>
        </p:sp>
        <p:pic>
          <p:nvPicPr>
            <p:cNvPr id="58" name="Picture 21" descr="20080318-IFREMER-L4#41C984E.png                                0009F970Ostawana Salba                 7C26833C:">
              <a:extLst>
                <a:ext uri="{FF2B5EF4-FFF2-40B4-BE49-F238E27FC236}">
                  <a16:creationId xmlns:a16="http://schemas.microsoft.com/office/drawing/2014/main" id="{0A772680-F31B-4B4C-9C58-78D04DD661D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33" t="14124" r="25814" b="26439"/>
            <a:stretch/>
          </p:blipFill>
          <p:spPr bwMode="auto">
            <a:xfrm>
              <a:off x="1893226" y="2476006"/>
              <a:ext cx="2017573" cy="198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Text Box 24">
              <a:extLst>
                <a:ext uri="{FF2B5EF4-FFF2-40B4-BE49-F238E27FC236}">
                  <a16:creationId xmlns:a16="http://schemas.microsoft.com/office/drawing/2014/main" id="{E8B0EA68-52A4-2541-8C48-B101461EE83C}"/>
                </a:ext>
              </a:extLst>
            </p:cNvPr>
            <p:cNvSpPr txBox="1">
              <a:spLocks noChangeArrowheads="1"/>
            </p:cNvSpPr>
            <p:nvPr/>
          </p:nvSpPr>
          <p:spPr bwMode="auto">
            <a:xfrm>
              <a:off x="1892432" y="2524312"/>
              <a:ext cx="975151" cy="316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a:defRPr sz="3200">
                  <a:solidFill>
                    <a:srgbClr val="000080"/>
                  </a:solidFill>
                  <a:latin typeface="Albany" charset="0"/>
                  <a:ea typeface="ＭＳ Ｐゴシック" charset="0"/>
                  <a:cs typeface="Tahoma" charset="0"/>
                </a:defRPr>
              </a:lvl1pPr>
              <a:lvl2pPr>
                <a:defRPr sz="2800">
                  <a:solidFill>
                    <a:schemeClr val="tx1"/>
                  </a:solidFill>
                  <a:latin typeface="Arial" charset="0"/>
                  <a:ea typeface="Tahoma" charset="0"/>
                  <a:cs typeface="Tahoma" charset="0"/>
                </a:defRPr>
              </a:lvl2pPr>
              <a:lvl3pPr>
                <a:defRPr sz="2400">
                  <a:solidFill>
                    <a:schemeClr val="tx1"/>
                  </a:solidFill>
                  <a:latin typeface="Arial" charset="0"/>
                  <a:ea typeface="Tahoma" charset="0"/>
                  <a:cs typeface="Tahoma" charset="0"/>
                </a:defRPr>
              </a:lvl3pPr>
              <a:lvl4pPr>
                <a:defRPr sz="2000">
                  <a:solidFill>
                    <a:schemeClr val="tx1"/>
                  </a:solidFill>
                  <a:latin typeface="Arial" charset="0"/>
                  <a:ea typeface="Tahoma" charset="0"/>
                  <a:cs typeface="Tahoma" charset="0"/>
                </a:defRPr>
              </a:lvl4pPr>
              <a:lvl5pPr>
                <a:defRPr sz="2000">
                  <a:solidFill>
                    <a:schemeClr val="tx1"/>
                  </a:solidFill>
                  <a:latin typeface="Arial" charset="0"/>
                  <a:ea typeface="Tahoma" charset="0"/>
                  <a:cs typeface="Tahoma" charset="0"/>
                </a:defRPr>
              </a:lvl5pPr>
              <a:lvl6pPr>
                <a:defRPr sz="2000">
                  <a:solidFill>
                    <a:schemeClr val="tx1"/>
                  </a:solidFill>
                  <a:latin typeface="Arial" charset="0"/>
                  <a:ea typeface="Tahoma" charset="0"/>
                  <a:cs typeface="Tahoma" charset="0"/>
                </a:defRPr>
              </a:lvl6pPr>
              <a:lvl7pPr>
                <a:defRPr sz="2000">
                  <a:solidFill>
                    <a:schemeClr val="tx1"/>
                  </a:solidFill>
                  <a:latin typeface="Arial" charset="0"/>
                  <a:ea typeface="Tahoma" charset="0"/>
                  <a:cs typeface="Tahoma" charset="0"/>
                </a:defRPr>
              </a:lvl7pPr>
              <a:lvl8pPr>
                <a:defRPr sz="2000">
                  <a:solidFill>
                    <a:schemeClr val="tx1"/>
                  </a:solidFill>
                  <a:latin typeface="Arial" charset="0"/>
                  <a:ea typeface="Tahoma" charset="0"/>
                  <a:cs typeface="Tahoma" charset="0"/>
                </a:defRPr>
              </a:lvl8pPr>
              <a:lvl9pPr>
                <a:defRPr sz="2000">
                  <a:solidFill>
                    <a:schemeClr val="tx1"/>
                  </a:solidFill>
                  <a:latin typeface="Arial" charset="0"/>
                  <a:ea typeface="Tahoma" charset="0"/>
                  <a:cs typeface="Tahoma" charset="0"/>
                </a:defRPr>
              </a:lvl9pPr>
            </a:lstStyle>
            <a:p>
              <a:r>
                <a:rPr lang="fr-FR" sz="1600" dirty="0">
                  <a:solidFill>
                    <a:schemeClr val="tx1"/>
                  </a:solidFill>
                  <a:latin typeface="+mn-lt"/>
                </a:rPr>
                <a:t>Printemps</a:t>
              </a:r>
            </a:p>
          </p:txBody>
        </p:sp>
      </p:grpSp>
      <p:sp>
        <p:nvSpPr>
          <p:cNvPr id="2" name="Rectangle 1">
            <a:extLst>
              <a:ext uri="{FF2B5EF4-FFF2-40B4-BE49-F238E27FC236}">
                <a16:creationId xmlns:a16="http://schemas.microsoft.com/office/drawing/2014/main" id="{5A8A210B-CBC7-6848-9E00-EE348B7BA714}"/>
              </a:ext>
            </a:extLst>
          </p:cNvPr>
          <p:cNvSpPr/>
          <p:nvPr/>
        </p:nvSpPr>
        <p:spPr>
          <a:xfrm>
            <a:off x="12528646" y="2692126"/>
            <a:ext cx="2207523" cy="3770263"/>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err="1"/>
              <a:t>Remobilisation</a:t>
            </a:r>
            <a:r>
              <a:rPr lang="en-US" dirty="0"/>
              <a:t> des sediments </a:t>
            </a:r>
            <a:r>
              <a:rPr lang="en-US" dirty="0" err="1"/>
              <a:t>profonds</a:t>
            </a:r>
            <a:r>
              <a:rPr lang="en-US" dirty="0"/>
              <a:t> </a:t>
            </a:r>
            <a:r>
              <a:rPr lang="en-US" dirty="0" err="1"/>
              <a:t>jusqu’en</a:t>
            </a:r>
            <a:r>
              <a:rPr lang="en-US" dirty="0"/>
              <a:t> surface </a:t>
            </a:r>
            <a:r>
              <a:rPr lang="en-US" dirty="0" err="1"/>
              <a:t>dans</a:t>
            </a:r>
            <a:r>
              <a:rPr lang="en-US" dirty="0"/>
              <a:t> la zone de convection</a:t>
            </a:r>
          </a:p>
          <a:p>
            <a:pPr marL="285750" indent="-285750">
              <a:spcBef>
                <a:spcPts val="600"/>
              </a:spcBef>
              <a:buFont typeface="Arial" panose="020B0604020202020204" pitchFamily="34" charset="0"/>
              <a:buChar char="•"/>
            </a:pPr>
            <a:r>
              <a:rPr lang="en-US" dirty="0"/>
              <a:t>Dispersion des </a:t>
            </a:r>
            <a:r>
              <a:rPr lang="en-US" dirty="0" err="1"/>
              <a:t>éléments</a:t>
            </a:r>
            <a:r>
              <a:rPr lang="en-US" dirty="0"/>
              <a:t> </a:t>
            </a:r>
            <a:r>
              <a:rPr lang="en-US" dirty="0" err="1"/>
              <a:t>associés</a:t>
            </a:r>
            <a:r>
              <a:rPr lang="en-US" dirty="0"/>
              <a:t> (nutriments, </a:t>
            </a:r>
            <a:r>
              <a:rPr lang="en-US" dirty="0" err="1"/>
              <a:t>polluants</a:t>
            </a:r>
            <a:r>
              <a:rPr lang="en-US" dirty="0"/>
              <a:t>) sur </a:t>
            </a:r>
            <a:r>
              <a:rPr lang="en-US" dirty="0" err="1"/>
              <a:t>l’ensemble</a:t>
            </a:r>
            <a:r>
              <a:rPr lang="en-US" dirty="0"/>
              <a:t> de la </a:t>
            </a:r>
            <a:r>
              <a:rPr lang="en-US" dirty="0" err="1"/>
              <a:t>Méditerrannée</a:t>
            </a:r>
            <a:r>
              <a:rPr lang="en-US" dirty="0"/>
              <a:t> </a:t>
            </a:r>
            <a:r>
              <a:rPr lang="en-US" dirty="0" err="1"/>
              <a:t>occidentale</a:t>
            </a:r>
            <a:endParaRPr lang="en-US" dirty="0"/>
          </a:p>
        </p:txBody>
      </p:sp>
      <p:grpSp>
        <p:nvGrpSpPr>
          <p:cNvPr id="10" name="Groupe 9">
            <a:extLst>
              <a:ext uri="{FF2B5EF4-FFF2-40B4-BE49-F238E27FC236}">
                <a16:creationId xmlns:a16="http://schemas.microsoft.com/office/drawing/2014/main" id="{A846AEC4-94DA-DD4F-BDAA-D89DEB0E084E}"/>
              </a:ext>
            </a:extLst>
          </p:cNvPr>
          <p:cNvGrpSpPr/>
          <p:nvPr/>
        </p:nvGrpSpPr>
        <p:grpSpPr>
          <a:xfrm>
            <a:off x="3927829" y="1451509"/>
            <a:ext cx="4183081" cy="5068780"/>
            <a:chOff x="3927829" y="1451509"/>
            <a:chExt cx="4183081" cy="5068780"/>
          </a:xfrm>
        </p:grpSpPr>
        <p:sp>
          <p:nvSpPr>
            <p:cNvPr id="9" name="Rectangle 8">
              <a:extLst>
                <a:ext uri="{FF2B5EF4-FFF2-40B4-BE49-F238E27FC236}">
                  <a16:creationId xmlns:a16="http://schemas.microsoft.com/office/drawing/2014/main" id="{80DFC25B-4E49-5A48-BEED-5D026A15A908}"/>
                </a:ext>
              </a:extLst>
            </p:cNvPr>
            <p:cNvSpPr/>
            <p:nvPr/>
          </p:nvSpPr>
          <p:spPr>
            <a:xfrm>
              <a:off x="4372220" y="1451509"/>
              <a:ext cx="3738690" cy="424732"/>
            </a:xfrm>
            <a:prstGeom prst="rect">
              <a:avLst/>
            </a:prstGeom>
          </p:spPr>
          <p:txBody>
            <a:bodyPr wrap="square">
              <a:spAutoFit/>
            </a:bodyPr>
            <a:lstStyle/>
            <a:p>
              <a:pPr algn="ctr">
                <a:lnSpc>
                  <a:spcPct val="90000"/>
                </a:lnSpc>
                <a:spcBef>
                  <a:spcPts val="1000"/>
                </a:spcBef>
              </a:pPr>
              <a:r>
                <a:rPr lang="en-US" sz="2400" b="1" dirty="0" err="1">
                  <a:solidFill>
                    <a:srgbClr val="0D4B96"/>
                  </a:solidFill>
                </a:rPr>
                <a:t>Ecosystème</a:t>
              </a:r>
              <a:r>
                <a:rPr lang="en-US" sz="2400" b="1" dirty="0">
                  <a:solidFill>
                    <a:srgbClr val="0D4B96"/>
                  </a:solidFill>
                </a:rPr>
                <a:t> </a:t>
              </a:r>
              <a:r>
                <a:rPr lang="en-US" sz="2400" b="1" dirty="0" err="1">
                  <a:solidFill>
                    <a:srgbClr val="0D4B96"/>
                  </a:solidFill>
                </a:rPr>
                <a:t>benthique</a:t>
              </a:r>
              <a:endParaRPr lang="fr-FR" sz="2400" b="1" dirty="0">
                <a:solidFill>
                  <a:srgbClr val="0D4B96"/>
                </a:solidFill>
              </a:endParaRPr>
            </a:p>
          </p:txBody>
        </p:sp>
        <p:grpSp>
          <p:nvGrpSpPr>
            <p:cNvPr id="45" name="Groupe 44">
              <a:extLst>
                <a:ext uri="{FF2B5EF4-FFF2-40B4-BE49-F238E27FC236}">
                  <a16:creationId xmlns:a16="http://schemas.microsoft.com/office/drawing/2014/main" id="{8807184F-14F2-104A-B7F2-9EE1E0D09F75}"/>
                </a:ext>
              </a:extLst>
            </p:cNvPr>
            <p:cNvGrpSpPr/>
            <p:nvPr/>
          </p:nvGrpSpPr>
          <p:grpSpPr>
            <a:xfrm>
              <a:off x="3927829" y="1812473"/>
              <a:ext cx="4175580" cy="4707816"/>
              <a:chOff x="33112" y="2044354"/>
              <a:chExt cx="4102734" cy="4625684"/>
            </a:xfrm>
          </p:grpSpPr>
          <p:sp>
            <p:nvSpPr>
              <p:cNvPr id="16" name="Rectangle 15">
                <a:extLst>
                  <a:ext uri="{FF2B5EF4-FFF2-40B4-BE49-F238E27FC236}">
                    <a16:creationId xmlns:a16="http://schemas.microsoft.com/office/drawing/2014/main" id="{DEDE9355-FAF6-CA47-B615-081DB6B0FB29}"/>
                  </a:ext>
                </a:extLst>
              </p:cNvPr>
              <p:cNvSpPr/>
              <p:nvPr/>
            </p:nvSpPr>
            <p:spPr>
              <a:xfrm>
                <a:off x="191957" y="4689272"/>
                <a:ext cx="3908190" cy="1980766"/>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sz="2000" dirty="0" err="1"/>
                  <a:t>Disparition</a:t>
                </a:r>
                <a:r>
                  <a:rPr lang="en-US" sz="2000" dirty="0"/>
                  <a:t> des crevettes </a:t>
                </a:r>
                <a:r>
                  <a:rPr lang="en-US" sz="2000" i="1" dirty="0" err="1"/>
                  <a:t>Aristeus</a:t>
                </a:r>
                <a:r>
                  <a:rPr lang="en-US" sz="2000" i="1" dirty="0"/>
                  <a:t> </a:t>
                </a:r>
                <a:r>
                  <a:rPr lang="en-US" sz="2000" i="1" dirty="0" err="1"/>
                  <a:t>Antennatus</a:t>
                </a:r>
                <a:r>
                  <a:rPr lang="en-US" sz="2000" i="1" dirty="0"/>
                  <a:t> </a:t>
                </a:r>
                <a:r>
                  <a:rPr lang="en-US" sz="2000" dirty="0"/>
                  <a:t>des zones de </a:t>
                </a:r>
                <a:r>
                  <a:rPr lang="en-US" sz="2000" dirty="0" err="1"/>
                  <a:t>pêches</a:t>
                </a:r>
                <a:r>
                  <a:rPr lang="en-US" sz="2000" dirty="0"/>
                  <a:t> </a:t>
                </a:r>
                <a:r>
                  <a:rPr lang="en-US" sz="2000" dirty="0" err="1"/>
                  <a:t>balayées</a:t>
                </a:r>
                <a:r>
                  <a:rPr lang="en-US" sz="2000" dirty="0"/>
                  <a:t> par les courants</a:t>
                </a:r>
              </a:p>
              <a:p>
                <a:pPr marL="285750" indent="-285750" algn="just">
                  <a:spcBef>
                    <a:spcPts val="600"/>
                  </a:spcBef>
                  <a:buFont typeface="Arial" panose="020B0604020202020204" pitchFamily="34" charset="0"/>
                  <a:buChar char="•"/>
                </a:pPr>
                <a:r>
                  <a:rPr lang="en-US" sz="2000" dirty="0" err="1"/>
                  <a:t>Recrutement</a:t>
                </a:r>
                <a:r>
                  <a:rPr lang="en-US" sz="2000" dirty="0"/>
                  <a:t> plus </a:t>
                </a:r>
                <a:r>
                  <a:rPr lang="en-US" sz="2000" dirty="0" err="1"/>
                  <a:t>en</a:t>
                </a:r>
                <a:r>
                  <a:rPr lang="en-US" sz="2000" dirty="0"/>
                  <a:t> </a:t>
                </a:r>
                <a:r>
                  <a:rPr lang="en-US" sz="2000" dirty="0" err="1"/>
                  <a:t>profondeur</a:t>
                </a:r>
                <a:r>
                  <a:rPr lang="en-US" sz="2000" dirty="0"/>
                  <a:t> </a:t>
                </a:r>
                <a:r>
                  <a:rPr lang="en-US" sz="2000" dirty="0" err="1"/>
                  <a:t>favorisé</a:t>
                </a:r>
                <a:r>
                  <a:rPr lang="en-US" sz="2000" dirty="0"/>
                  <a:t> par </a:t>
                </a:r>
                <a:r>
                  <a:rPr lang="en-US" sz="2000" dirty="0" err="1"/>
                  <a:t>l’exportation</a:t>
                </a:r>
                <a:r>
                  <a:rPr lang="en-US" sz="2000" dirty="0"/>
                  <a:t> de </a:t>
                </a:r>
                <a:r>
                  <a:rPr lang="en-US" sz="2000" dirty="0" err="1"/>
                  <a:t>matière</a:t>
                </a:r>
                <a:r>
                  <a:rPr lang="en-US" sz="2000" dirty="0"/>
                  <a:t> </a:t>
                </a:r>
                <a:r>
                  <a:rPr lang="en-US" sz="2000" dirty="0" err="1"/>
                  <a:t>organique</a:t>
                </a:r>
                <a:endParaRPr lang="en-US" sz="2000" dirty="0"/>
              </a:p>
            </p:txBody>
          </p:sp>
          <p:grpSp>
            <p:nvGrpSpPr>
              <p:cNvPr id="42" name="Groupe 41">
                <a:extLst>
                  <a:ext uri="{FF2B5EF4-FFF2-40B4-BE49-F238E27FC236}">
                    <a16:creationId xmlns:a16="http://schemas.microsoft.com/office/drawing/2014/main" id="{9E0408B6-D5FB-1A44-93EF-7F9A68AA8ADC}"/>
                  </a:ext>
                </a:extLst>
              </p:cNvPr>
              <p:cNvGrpSpPr/>
              <p:nvPr/>
            </p:nvGrpSpPr>
            <p:grpSpPr>
              <a:xfrm>
                <a:off x="33112" y="2044354"/>
                <a:ext cx="3984398" cy="2591146"/>
                <a:chOff x="-4189731" y="1623079"/>
                <a:chExt cx="3851184" cy="2504514"/>
              </a:xfrm>
            </p:grpSpPr>
            <p:pic>
              <p:nvPicPr>
                <p:cNvPr id="31" name="Image 30">
                  <a:extLst>
                    <a:ext uri="{FF2B5EF4-FFF2-40B4-BE49-F238E27FC236}">
                      <a16:creationId xmlns:a16="http://schemas.microsoft.com/office/drawing/2014/main" id="{6ACDC0AF-EB8C-D74D-AB9D-9B5A19D1A670}"/>
                    </a:ext>
                  </a:extLst>
                </p:cNvPr>
                <p:cNvPicPr>
                  <a:picLocks noChangeAspect="1"/>
                </p:cNvPicPr>
                <p:nvPr/>
              </p:nvPicPr>
              <p:blipFill rotWithShape="1">
                <a:blip r:embed="rId5">
                  <a:extLst>
                    <a:ext uri="{28A0092B-C50C-407E-A947-70E740481C1C}">
                      <a14:useLocalDpi xmlns:a14="http://schemas.microsoft.com/office/drawing/2010/main" val="0"/>
                    </a:ext>
                  </a:extLst>
                </a:blip>
                <a:srcRect r="3557" b="1709"/>
                <a:stretch/>
              </p:blipFill>
              <p:spPr>
                <a:xfrm>
                  <a:off x="-4189731" y="1755745"/>
                  <a:ext cx="3821431" cy="2371755"/>
                </a:xfrm>
                <a:prstGeom prst="rect">
                  <a:avLst/>
                </a:prstGeom>
              </p:spPr>
            </p:pic>
            <p:sp>
              <p:nvSpPr>
                <p:cNvPr id="32" name="ZoneTexte 31">
                  <a:extLst>
                    <a:ext uri="{FF2B5EF4-FFF2-40B4-BE49-F238E27FC236}">
                      <a16:creationId xmlns:a16="http://schemas.microsoft.com/office/drawing/2014/main" id="{2D0FC825-29FA-7048-9C81-678716CE8C39}"/>
                    </a:ext>
                  </a:extLst>
                </p:cNvPr>
                <p:cNvSpPr txBox="1"/>
                <p:nvPr/>
              </p:nvSpPr>
              <p:spPr>
                <a:xfrm>
                  <a:off x="-3739286" y="1623079"/>
                  <a:ext cx="3400739" cy="276999"/>
                </a:xfrm>
                <a:prstGeom prst="rect">
                  <a:avLst/>
                </a:prstGeom>
                <a:noFill/>
              </p:spPr>
              <p:txBody>
                <a:bodyPr wrap="none" rtlCol="0">
                  <a:spAutoFit/>
                </a:bodyPr>
                <a:lstStyle/>
                <a:p>
                  <a:r>
                    <a:rPr lang="fr-FR" sz="1200" dirty="0"/>
                    <a:t>Canyon du Cap de Creus - Vitesse du courant (cm/s)</a:t>
                  </a:r>
                </a:p>
              </p:txBody>
            </p:sp>
            <p:sp>
              <p:nvSpPr>
                <p:cNvPr id="62" name="ZoneTexte 61">
                  <a:extLst>
                    <a:ext uri="{FF2B5EF4-FFF2-40B4-BE49-F238E27FC236}">
                      <a16:creationId xmlns:a16="http://schemas.microsoft.com/office/drawing/2014/main" id="{6FC2271E-D62D-2342-9C69-23E58C142E27}"/>
                    </a:ext>
                  </a:extLst>
                </p:cNvPr>
                <p:cNvSpPr txBox="1"/>
                <p:nvPr/>
              </p:nvSpPr>
              <p:spPr>
                <a:xfrm>
                  <a:off x="-3739286" y="2713746"/>
                  <a:ext cx="3165162" cy="276999"/>
                </a:xfrm>
                <a:prstGeom prst="rect">
                  <a:avLst/>
                </a:prstGeom>
                <a:noFill/>
              </p:spPr>
              <p:txBody>
                <a:bodyPr wrap="none" rtlCol="0">
                  <a:spAutoFit/>
                </a:bodyPr>
                <a:lstStyle/>
                <a:p>
                  <a:r>
                    <a:rPr lang="fr-FR" sz="1200" dirty="0"/>
                    <a:t>Port de Rosas - Débarquement de crevettes (kg)</a:t>
                  </a:r>
                </a:p>
              </p:txBody>
            </p:sp>
            <p:sp>
              <p:nvSpPr>
                <p:cNvPr id="33" name="ZoneTexte 32">
                  <a:extLst>
                    <a:ext uri="{FF2B5EF4-FFF2-40B4-BE49-F238E27FC236}">
                      <a16:creationId xmlns:a16="http://schemas.microsoft.com/office/drawing/2014/main" id="{BAAB6A91-B48C-BC47-AA09-2FFF82162633}"/>
                    </a:ext>
                  </a:extLst>
                </p:cNvPr>
                <p:cNvSpPr txBox="1"/>
                <p:nvPr/>
              </p:nvSpPr>
              <p:spPr>
                <a:xfrm>
                  <a:off x="-4122611" y="1691594"/>
                  <a:ext cx="420308" cy="276999"/>
                </a:xfrm>
                <a:prstGeom prst="rect">
                  <a:avLst/>
                </a:prstGeom>
                <a:noFill/>
              </p:spPr>
              <p:txBody>
                <a:bodyPr wrap="none" rtlCol="0">
                  <a:spAutoFit/>
                </a:bodyPr>
                <a:lstStyle/>
                <a:p>
                  <a:pPr algn="r"/>
                  <a:r>
                    <a:rPr lang="fr-FR" sz="1200" dirty="0"/>
                    <a:t>100</a:t>
                  </a:r>
                </a:p>
              </p:txBody>
            </p:sp>
            <p:sp>
              <p:nvSpPr>
                <p:cNvPr id="63" name="ZoneTexte 62">
                  <a:extLst>
                    <a:ext uri="{FF2B5EF4-FFF2-40B4-BE49-F238E27FC236}">
                      <a16:creationId xmlns:a16="http://schemas.microsoft.com/office/drawing/2014/main" id="{EBF7A8C7-B29C-D445-9178-28DC1AC94AA0}"/>
                    </a:ext>
                  </a:extLst>
                </p:cNvPr>
                <p:cNvSpPr txBox="1"/>
                <p:nvPr/>
              </p:nvSpPr>
              <p:spPr>
                <a:xfrm>
                  <a:off x="-4046411" y="2110694"/>
                  <a:ext cx="341760" cy="276999"/>
                </a:xfrm>
                <a:prstGeom prst="rect">
                  <a:avLst/>
                </a:prstGeom>
                <a:noFill/>
              </p:spPr>
              <p:txBody>
                <a:bodyPr wrap="none" rtlCol="0">
                  <a:spAutoFit/>
                </a:bodyPr>
                <a:lstStyle/>
                <a:p>
                  <a:pPr algn="r"/>
                  <a:r>
                    <a:rPr lang="fr-FR" sz="1200" dirty="0"/>
                    <a:t>50</a:t>
                  </a:r>
                </a:p>
              </p:txBody>
            </p:sp>
            <p:sp>
              <p:nvSpPr>
                <p:cNvPr id="64" name="ZoneTexte 63">
                  <a:extLst>
                    <a:ext uri="{FF2B5EF4-FFF2-40B4-BE49-F238E27FC236}">
                      <a16:creationId xmlns:a16="http://schemas.microsoft.com/office/drawing/2014/main" id="{64B7E8C8-0946-7C4F-90DF-BD0BB9C1ED07}"/>
                    </a:ext>
                  </a:extLst>
                </p:cNvPr>
                <p:cNvSpPr txBox="1"/>
                <p:nvPr/>
              </p:nvSpPr>
              <p:spPr>
                <a:xfrm>
                  <a:off x="-3967864" y="2542494"/>
                  <a:ext cx="263213" cy="276999"/>
                </a:xfrm>
                <a:prstGeom prst="rect">
                  <a:avLst/>
                </a:prstGeom>
                <a:noFill/>
              </p:spPr>
              <p:txBody>
                <a:bodyPr wrap="none" rtlCol="0">
                  <a:spAutoFit/>
                </a:bodyPr>
                <a:lstStyle/>
                <a:p>
                  <a:pPr algn="r"/>
                  <a:r>
                    <a:rPr lang="fr-FR" sz="1200" dirty="0"/>
                    <a:t>0</a:t>
                  </a:r>
                </a:p>
              </p:txBody>
            </p:sp>
            <p:sp>
              <p:nvSpPr>
                <p:cNvPr id="65" name="ZoneTexte 64">
                  <a:extLst>
                    <a:ext uri="{FF2B5EF4-FFF2-40B4-BE49-F238E27FC236}">
                      <a16:creationId xmlns:a16="http://schemas.microsoft.com/office/drawing/2014/main" id="{B2286C0D-7F29-024A-9294-71B7D9A1EEA3}"/>
                    </a:ext>
                  </a:extLst>
                </p:cNvPr>
                <p:cNvSpPr txBox="1"/>
                <p:nvPr/>
              </p:nvSpPr>
              <p:spPr>
                <a:xfrm>
                  <a:off x="-4122611" y="2910794"/>
                  <a:ext cx="420308" cy="276999"/>
                </a:xfrm>
                <a:prstGeom prst="rect">
                  <a:avLst/>
                </a:prstGeom>
                <a:noFill/>
              </p:spPr>
              <p:txBody>
                <a:bodyPr wrap="none" rtlCol="0">
                  <a:spAutoFit/>
                </a:bodyPr>
                <a:lstStyle/>
                <a:p>
                  <a:pPr algn="r"/>
                  <a:r>
                    <a:rPr lang="fr-FR" sz="1200" dirty="0"/>
                    <a:t>400</a:t>
                  </a:r>
                </a:p>
              </p:txBody>
            </p:sp>
            <p:sp>
              <p:nvSpPr>
                <p:cNvPr id="66" name="ZoneTexte 65">
                  <a:extLst>
                    <a:ext uri="{FF2B5EF4-FFF2-40B4-BE49-F238E27FC236}">
                      <a16:creationId xmlns:a16="http://schemas.microsoft.com/office/drawing/2014/main" id="{A64771C9-7577-6B4A-9B64-08545382E996}"/>
                    </a:ext>
                  </a:extLst>
                </p:cNvPr>
                <p:cNvSpPr txBox="1"/>
                <p:nvPr/>
              </p:nvSpPr>
              <p:spPr>
                <a:xfrm>
                  <a:off x="-3982910" y="3583894"/>
                  <a:ext cx="263213" cy="276999"/>
                </a:xfrm>
                <a:prstGeom prst="rect">
                  <a:avLst/>
                </a:prstGeom>
                <a:noFill/>
              </p:spPr>
              <p:txBody>
                <a:bodyPr wrap="none" rtlCol="0">
                  <a:spAutoFit/>
                </a:bodyPr>
                <a:lstStyle/>
                <a:p>
                  <a:pPr algn="r"/>
                  <a:r>
                    <a:rPr lang="fr-FR" sz="1200" dirty="0"/>
                    <a:t>0</a:t>
                  </a:r>
                </a:p>
              </p:txBody>
            </p:sp>
            <p:sp>
              <p:nvSpPr>
                <p:cNvPr id="67" name="ZoneTexte 66">
                  <a:extLst>
                    <a:ext uri="{FF2B5EF4-FFF2-40B4-BE49-F238E27FC236}">
                      <a16:creationId xmlns:a16="http://schemas.microsoft.com/office/drawing/2014/main" id="{9781D122-AF57-A74B-B1E2-3DBBDF8B5DEA}"/>
                    </a:ext>
                  </a:extLst>
                </p:cNvPr>
                <p:cNvSpPr txBox="1"/>
                <p:nvPr/>
              </p:nvSpPr>
              <p:spPr>
                <a:xfrm>
                  <a:off x="-4122611" y="3253694"/>
                  <a:ext cx="420308" cy="276999"/>
                </a:xfrm>
                <a:prstGeom prst="rect">
                  <a:avLst/>
                </a:prstGeom>
                <a:noFill/>
              </p:spPr>
              <p:txBody>
                <a:bodyPr wrap="none" rtlCol="0">
                  <a:spAutoFit/>
                </a:bodyPr>
                <a:lstStyle/>
                <a:p>
                  <a:pPr algn="r"/>
                  <a:r>
                    <a:rPr lang="fr-FR" sz="1200" dirty="0"/>
                    <a:t>200</a:t>
                  </a:r>
                </a:p>
              </p:txBody>
            </p:sp>
            <p:sp>
              <p:nvSpPr>
                <p:cNvPr id="68" name="ZoneTexte 67">
                  <a:extLst>
                    <a:ext uri="{FF2B5EF4-FFF2-40B4-BE49-F238E27FC236}">
                      <a16:creationId xmlns:a16="http://schemas.microsoft.com/office/drawing/2014/main" id="{46BE8F95-DFD7-4647-B81B-3A0D56852F64}"/>
                    </a:ext>
                  </a:extLst>
                </p:cNvPr>
                <p:cNvSpPr txBox="1"/>
                <p:nvPr/>
              </p:nvSpPr>
              <p:spPr>
                <a:xfrm>
                  <a:off x="-3654075" y="3850594"/>
                  <a:ext cx="404278" cy="276999"/>
                </a:xfrm>
                <a:prstGeom prst="rect">
                  <a:avLst/>
                </a:prstGeom>
                <a:noFill/>
              </p:spPr>
              <p:txBody>
                <a:bodyPr wrap="none" rtlCol="0">
                  <a:spAutoFit/>
                </a:bodyPr>
                <a:lstStyle/>
                <a:p>
                  <a:pPr algn="r"/>
                  <a:r>
                    <a:rPr lang="fr-FR" sz="1200" dirty="0" err="1"/>
                    <a:t>Oct</a:t>
                  </a:r>
                  <a:endParaRPr lang="fr-FR" sz="1200" dirty="0"/>
                </a:p>
              </p:txBody>
            </p:sp>
            <p:sp>
              <p:nvSpPr>
                <p:cNvPr id="69" name="ZoneTexte 68">
                  <a:extLst>
                    <a:ext uri="{FF2B5EF4-FFF2-40B4-BE49-F238E27FC236}">
                      <a16:creationId xmlns:a16="http://schemas.microsoft.com/office/drawing/2014/main" id="{A6B8F22C-EBF9-794F-8895-5AE5E5E72F65}"/>
                    </a:ext>
                  </a:extLst>
                </p:cNvPr>
                <p:cNvSpPr txBox="1"/>
                <p:nvPr/>
              </p:nvSpPr>
              <p:spPr>
                <a:xfrm>
                  <a:off x="-3165104" y="3850594"/>
                  <a:ext cx="421911" cy="276999"/>
                </a:xfrm>
                <a:prstGeom prst="rect">
                  <a:avLst/>
                </a:prstGeom>
                <a:noFill/>
              </p:spPr>
              <p:txBody>
                <a:bodyPr wrap="none" rtlCol="0">
                  <a:spAutoFit/>
                </a:bodyPr>
                <a:lstStyle/>
                <a:p>
                  <a:pPr algn="r"/>
                  <a:r>
                    <a:rPr lang="fr-FR" sz="1200" dirty="0" err="1"/>
                    <a:t>Dec</a:t>
                  </a:r>
                  <a:endParaRPr lang="fr-FR" sz="1200" dirty="0"/>
                </a:p>
              </p:txBody>
            </p:sp>
            <p:sp>
              <p:nvSpPr>
                <p:cNvPr id="70" name="ZoneTexte 69">
                  <a:extLst>
                    <a:ext uri="{FF2B5EF4-FFF2-40B4-BE49-F238E27FC236}">
                      <a16:creationId xmlns:a16="http://schemas.microsoft.com/office/drawing/2014/main" id="{5A27B03E-EBB9-AB41-A06F-60EE3D822134}"/>
                    </a:ext>
                  </a:extLst>
                </p:cNvPr>
                <p:cNvSpPr txBox="1"/>
                <p:nvPr/>
              </p:nvSpPr>
              <p:spPr>
                <a:xfrm>
                  <a:off x="-2619155" y="3850594"/>
                  <a:ext cx="398058" cy="276999"/>
                </a:xfrm>
                <a:prstGeom prst="rect">
                  <a:avLst/>
                </a:prstGeom>
                <a:noFill/>
              </p:spPr>
              <p:txBody>
                <a:bodyPr wrap="none" rtlCol="0">
                  <a:spAutoFit/>
                </a:bodyPr>
                <a:lstStyle/>
                <a:p>
                  <a:pPr algn="r"/>
                  <a:r>
                    <a:rPr lang="fr-FR" sz="1200" dirty="0" err="1"/>
                    <a:t>Fev</a:t>
                  </a:r>
                  <a:endParaRPr lang="fr-FR" sz="1200" dirty="0"/>
                </a:p>
              </p:txBody>
            </p:sp>
            <p:sp>
              <p:nvSpPr>
                <p:cNvPr id="71" name="ZoneTexte 70">
                  <a:extLst>
                    <a:ext uri="{FF2B5EF4-FFF2-40B4-BE49-F238E27FC236}">
                      <a16:creationId xmlns:a16="http://schemas.microsoft.com/office/drawing/2014/main" id="{D030E2C2-8BD0-5E4C-9EDC-F643DCBED90B}"/>
                    </a:ext>
                  </a:extLst>
                </p:cNvPr>
                <p:cNvSpPr txBox="1"/>
                <p:nvPr/>
              </p:nvSpPr>
              <p:spPr>
                <a:xfrm>
                  <a:off x="-2069770" y="3850594"/>
                  <a:ext cx="393377" cy="276999"/>
                </a:xfrm>
                <a:prstGeom prst="rect">
                  <a:avLst/>
                </a:prstGeom>
                <a:noFill/>
              </p:spPr>
              <p:txBody>
                <a:bodyPr wrap="none" rtlCol="0">
                  <a:spAutoFit/>
                </a:bodyPr>
                <a:lstStyle/>
                <a:p>
                  <a:pPr algn="r"/>
                  <a:r>
                    <a:rPr lang="fr-FR" sz="1200" dirty="0" err="1"/>
                    <a:t>Avr</a:t>
                  </a:r>
                  <a:endParaRPr lang="fr-FR" sz="1200" dirty="0"/>
                </a:p>
              </p:txBody>
            </p:sp>
            <p:sp>
              <p:nvSpPr>
                <p:cNvPr id="72" name="ZoneTexte 71">
                  <a:extLst>
                    <a:ext uri="{FF2B5EF4-FFF2-40B4-BE49-F238E27FC236}">
                      <a16:creationId xmlns:a16="http://schemas.microsoft.com/office/drawing/2014/main" id="{A3346276-A89A-A946-A596-666423BB14AC}"/>
                    </a:ext>
                  </a:extLst>
                </p:cNvPr>
                <p:cNvSpPr txBox="1"/>
                <p:nvPr/>
              </p:nvSpPr>
              <p:spPr>
                <a:xfrm>
                  <a:off x="-1587741" y="3850594"/>
                  <a:ext cx="429926" cy="276999"/>
                </a:xfrm>
                <a:prstGeom prst="rect">
                  <a:avLst/>
                </a:prstGeom>
                <a:noFill/>
              </p:spPr>
              <p:txBody>
                <a:bodyPr wrap="none" rtlCol="0">
                  <a:spAutoFit/>
                </a:bodyPr>
                <a:lstStyle/>
                <a:p>
                  <a:pPr algn="r"/>
                  <a:r>
                    <a:rPr lang="fr-FR" sz="1200" dirty="0"/>
                    <a:t>Juin</a:t>
                  </a:r>
                </a:p>
              </p:txBody>
            </p:sp>
            <p:sp>
              <p:nvSpPr>
                <p:cNvPr id="73" name="ZoneTexte 72">
                  <a:extLst>
                    <a:ext uri="{FF2B5EF4-FFF2-40B4-BE49-F238E27FC236}">
                      <a16:creationId xmlns:a16="http://schemas.microsoft.com/office/drawing/2014/main" id="{827596B3-727E-D14F-8D3C-2270AA96E81E}"/>
                    </a:ext>
                  </a:extLst>
                </p:cNvPr>
                <p:cNvSpPr txBox="1"/>
                <p:nvPr/>
              </p:nvSpPr>
              <p:spPr>
                <a:xfrm>
                  <a:off x="-1097898" y="3850594"/>
                  <a:ext cx="487634" cy="276999"/>
                </a:xfrm>
                <a:prstGeom prst="rect">
                  <a:avLst/>
                </a:prstGeom>
                <a:noFill/>
              </p:spPr>
              <p:txBody>
                <a:bodyPr wrap="none" rtlCol="0">
                  <a:spAutoFit/>
                </a:bodyPr>
                <a:lstStyle/>
                <a:p>
                  <a:pPr algn="r"/>
                  <a:r>
                    <a:rPr lang="fr-FR" sz="1200" dirty="0"/>
                    <a:t>Aout</a:t>
                  </a:r>
                </a:p>
              </p:txBody>
            </p:sp>
          </p:grpSp>
          <p:sp>
            <p:nvSpPr>
              <p:cNvPr id="39" name="Text Box 3">
                <a:extLst>
                  <a:ext uri="{FF2B5EF4-FFF2-40B4-BE49-F238E27FC236}">
                    <a16:creationId xmlns:a16="http://schemas.microsoft.com/office/drawing/2014/main" id="{B74FADF4-FA88-424E-B8D8-C5175271E8DD}"/>
                  </a:ext>
                </a:extLst>
              </p:cNvPr>
              <p:cNvSpPr txBox="1">
                <a:spLocks noChangeArrowheads="1"/>
              </p:cNvSpPr>
              <p:nvPr/>
            </p:nvSpPr>
            <p:spPr bwMode="auto">
              <a:xfrm rot="16200000">
                <a:off x="3161507" y="3348612"/>
                <a:ext cx="167168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1200" i="1" dirty="0"/>
                  <a:t>(</a:t>
                </a:r>
                <a:r>
                  <a:rPr lang="fr-FR" sz="1200" i="1" dirty="0" err="1"/>
                  <a:t>Company</a:t>
                </a:r>
                <a:r>
                  <a:rPr lang="fr-FR" sz="1200" i="1" dirty="0"/>
                  <a:t> et al., 2008)</a:t>
                </a:r>
              </a:p>
            </p:txBody>
          </p:sp>
        </p:grpSp>
        <p:pic>
          <p:nvPicPr>
            <p:cNvPr id="5" name="Image 4">
              <a:extLst>
                <a:ext uri="{FF2B5EF4-FFF2-40B4-BE49-F238E27FC236}">
                  <a16:creationId xmlns:a16="http://schemas.microsoft.com/office/drawing/2014/main" id="{8A1D1251-2F6D-0A48-89E5-391A2E3AA7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9216" y="3277246"/>
              <a:ext cx="1018416" cy="461094"/>
            </a:xfrm>
            <a:prstGeom prst="rect">
              <a:avLst/>
            </a:prstGeom>
          </p:spPr>
        </p:pic>
      </p:grpSp>
      <p:grpSp>
        <p:nvGrpSpPr>
          <p:cNvPr id="17" name="Groupe 16">
            <a:extLst>
              <a:ext uri="{FF2B5EF4-FFF2-40B4-BE49-F238E27FC236}">
                <a16:creationId xmlns:a16="http://schemas.microsoft.com/office/drawing/2014/main" id="{311CBBDB-B923-7A40-AECC-A2A4A2CCF679}"/>
              </a:ext>
            </a:extLst>
          </p:cNvPr>
          <p:cNvGrpSpPr/>
          <p:nvPr/>
        </p:nvGrpSpPr>
        <p:grpSpPr>
          <a:xfrm>
            <a:off x="8290980" y="1444829"/>
            <a:ext cx="3921471" cy="5243485"/>
            <a:chOff x="8290980" y="1444829"/>
            <a:chExt cx="3921471" cy="5243485"/>
          </a:xfrm>
        </p:grpSpPr>
        <p:sp>
          <p:nvSpPr>
            <p:cNvPr id="41" name="Text Box 8">
              <a:extLst>
                <a:ext uri="{FF2B5EF4-FFF2-40B4-BE49-F238E27FC236}">
                  <a16:creationId xmlns:a16="http://schemas.microsoft.com/office/drawing/2014/main" id="{24CAF8EC-9121-9E4B-AE45-C8A721E2B5B1}"/>
                </a:ext>
              </a:extLst>
            </p:cNvPr>
            <p:cNvSpPr txBox="1">
              <a:spLocks noChangeArrowheads="1"/>
            </p:cNvSpPr>
            <p:nvPr/>
          </p:nvSpPr>
          <p:spPr bwMode="auto">
            <a:xfrm>
              <a:off x="8455202" y="4685858"/>
              <a:ext cx="2967541" cy="2002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85750" indent="-285750" algn="just">
                <a:spcBef>
                  <a:spcPts val="600"/>
                </a:spcBef>
                <a:buFont typeface="Arial" panose="020B0604020202020204" pitchFamily="34" charset="0"/>
                <a:buChar char="•"/>
              </a:pPr>
              <a:r>
                <a:rPr lang="en-US" sz="2000" dirty="0" err="1"/>
                <a:t>Altération</a:t>
              </a:r>
              <a:r>
                <a:rPr lang="en-US" sz="2000" dirty="0"/>
                <a:t> des </a:t>
              </a:r>
              <a:r>
                <a:rPr lang="en-US" sz="2000" dirty="0" err="1"/>
                <a:t>fonds</a:t>
              </a:r>
              <a:r>
                <a:rPr lang="en-US" sz="2000" dirty="0"/>
                <a:t> </a:t>
              </a:r>
              <a:r>
                <a:rPr lang="en-US" sz="2000" dirty="0" err="1"/>
                <a:t>marins</a:t>
              </a:r>
              <a:r>
                <a:rPr lang="en-US" sz="2000" dirty="0"/>
                <a:t> par les courants</a:t>
              </a:r>
            </a:p>
            <a:p>
              <a:pPr marL="285750" indent="-285750">
                <a:spcBef>
                  <a:spcPts val="600"/>
                </a:spcBef>
                <a:buFont typeface="Arial" panose="020B0604020202020204" pitchFamily="34" charset="0"/>
                <a:buChar char="•"/>
              </a:pPr>
              <a:r>
                <a:rPr lang="en-US" sz="2000" dirty="0"/>
                <a:t>Transport, de </a:t>
              </a:r>
              <a:r>
                <a:rPr lang="en-US" sz="2000" dirty="0" err="1"/>
                <a:t>matière</a:t>
              </a:r>
              <a:r>
                <a:rPr lang="en-US" sz="2000" dirty="0"/>
                <a:t> </a:t>
              </a:r>
              <a:r>
                <a:rPr lang="en-US" sz="2000" dirty="0" err="1"/>
                <a:t>organique</a:t>
              </a:r>
              <a:r>
                <a:rPr lang="en-US" sz="2000" dirty="0"/>
                <a:t> et de </a:t>
              </a:r>
              <a:r>
                <a:rPr lang="en-US" sz="2000" dirty="0" err="1"/>
                <a:t>polluants</a:t>
              </a:r>
              <a:r>
                <a:rPr lang="en-US" sz="2000" dirty="0"/>
                <a:t> (</a:t>
              </a:r>
              <a:r>
                <a:rPr lang="en-US" sz="2000" dirty="0" err="1"/>
                <a:t>retardateurs</a:t>
              </a:r>
              <a:r>
                <a:rPr lang="en-US" sz="2000" dirty="0"/>
                <a:t> de </a:t>
              </a:r>
              <a:r>
                <a:rPr lang="en-US" sz="2000" dirty="0" err="1"/>
                <a:t>flamme</a:t>
              </a:r>
              <a:r>
                <a:rPr lang="en-US" sz="2000" dirty="0"/>
                <a:t>, pesticides)</a:t>
              </a:r>
            </a:p>
          </p:txBody>
        </p:sp>
        <p:grpSp>
          <p:nvGrpSpPr>
            <p:cNvPr id="27" name="Groupe 26">
              <a:extLst>
                <a:ext uri="{FF2B5EF4-FFF2-40B4-BE49-F238E27FC236}">
                  <a16:creationId xmlns:a16="http://schemas.microsoft.com/office/drawing/2014/main" id="{3287274C-D229-0946-8812-603B2DBE17BC}"/>
                </a:ext>
              </a:extLst>
            </p:cNvPr>
            <p:cNvGrpSpPr/>
            <p:nvPr/>
          </p:nvGrpSpPr>
          <p:grpSpPr>
            <a:xfrm>
              <a:off x="8290980" y="1859040"/>
              <a:ext cx="3921471" cy="2825668"/>
              <a:chOff x="8073553" y="1922661"/>
              <a:chExt cx="4211077" cy="3034348"/>
            </a:xfrm>
          </p:grpSpPr>
          <p:pic>
            <p:nvPicPr>
              <p:cNvPr id="18" name="Image 17">
                <a:extLst>
                  <a:ext uri="{FF2B5EF4-FFF2-40B4-BE49-F238E27FC236}">
                    <a16:creationId xmlns:a16="http://schemas.microsoft.com/office/drawing/2014/main" id="{06C3F80B-C268-594C-A795-8F8B0E52FC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1971" y="1934236"/>
                <a:ext cx="2374745" cy="1959604"/>
              </a:xfrm>
              <a:prstGeom prst="rect">
                <a:avLst/>
              </a:prstGeom>
            </p:spPr>
          </p:pic>
          <p:pic>
            <p:nvPicPr>
              <p:cNvPr id="20" name="Image 19">
                <a:extLst>
                  <a:ext uri="{FF2B5EF4-FFF2-40B4-BE49-F238E27FC236}">
                    <a16:creationId xmlns:a16="http://schemas.microsoft.com/office/drawing/2014/main" id="{34B139C4-F8D3-1B45-98E7-67051730A0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632" t="1957" b="6086"/>
              <a:stretch/>
            </p:blipFill>
            <p:spPr>
              <a:xfrm>
                <a:off x="9913874" y="2758480"/>
                <a:ext cx="2285217" cy="1969770"/>
              </a:xfrm>
              <a:prstGeom prst="rect">
                <a:avLst/>
              </a:prstGeom>
            </p:spPr>
          </p:pic>
          <p:sp>
            <p:nvSpPr>
              <p:cNvPr id="21" name="ZoneTexte 20">
                <a:extLst>
                  <a:ext uri="{FF2B5EF4-FFF2-40B4-BE49-F238E27FC236}">
                    <a16:creationId xmlns:a16="http://schemas.microsoft.com/office/drawing/2014/main" id="{FCE2A17C-7A99-6B48-A48D-A4A80FA9C7F6}"/>
                  </a:ext>
                </a:extLst>
              </p:cNvPr>
              <p:cNvSpPr txBox="1"/>
              <p:nvPr/>
            </p:nvSpPr>
            <p:spPr>
              <a:xfrm>
                <a:off x="9936830" y="2777579"/>
                <a:ext cx="596638" cy="369332"/>
              </a:xfrm>
              <a:prstGeom prst="rect">
                <a:avLst/>
              </a:prstGeom>
              <a:noFill/>
            </p:spPr>
            <p:txBody>
              <a:bodyPr wrap="none" rtlCol="0">
                <a:spAutoFit/>
              </a:bodyPr>
              <a:lstStyle/>
              <a:p>
                <a:r>
                  <a:rPr lang="fr-FR" dirty="0"/>
                  <a:t>HCH</a:t>
                </a:r>
              </a:p>
            </p:txBody>
          </p:sp>
          <p:sp>
            <p:nvSpPr>
              <p:cNvPr id="22" name="Rectangle 21">
                <a:extLst>
                  <a:ext uri="{FF2B5EF4-FFF2-40B4-BE49-F238E27FC236}">
                    <a16:creationId xmlns:a16="http://schemas.microsoft.com/office/drawing/2014/main" id="{2A1D3E72-AD45-5246-A87B-14319E61276B}"/>
                  </a:ext>
                </a:extLst>
              </p:cNvPr>
              <p:cNvSpPr/>
              <p:nvPr/>
            </p:nvSpPr>
            <p:spPr>
              <a:xfrm>
                <a:off x="8119811" y="1922661"/>
                <a:ext cx="683200" cy="369332"/>
              </a:xfrm>
              <a:prstGeom prst="rect">
                <a:avLst/>
              </a:prstGeom>
            </p:spPr>
            <p:txBody>
              <a:bodyPr wrap="none">
                <a:spAutoFit/>
              </a:bodyPr>
              <a:lstStyle/>
              <a:p>
                <a:r>
                  <a:rPr lang="fr-FR" dirty="0">
                    <a:solidFill>
                      <a:schemeClr val="bg1"/>
                    </a:solidFill>
                  </a:rPr>
                  <a:t>PBDE</a:t>
                </a:r>
              </a:p>
            </p:txBody>
          </p:sp>
          <p:sp>
            <p:nvSpPr>
              <p:cNvPr id="60" name="Rectangle 59">
                <a:extLst>
                  <a:ext uri="{FF2B5EF4-FFF2-40B4-BE49-F238E27FC236}">
                    <a16:creationId xmlns:a16="http://schemas.microsoft.com/office/drawing/2014/main" id="{A00D7E3A-3BD0-9B4F-86D5-AB18C0946FB3}"/>
                  </a:ext>
                </a:extLst>
              </p:cNvPr>
              <p:cNvSpPr/>
              <p:nvPr/>
            </p:nvSpPr>
            <p:spPr>
              <a:xfrm>
                <a:off x="10784732" y="4680010"/>
                <a:ext cx="1499898" cy="276999"/>
              </a:xfrm>
              <a:prstGeom prst="rect">
                <a:avLst/>
              </a:prstGeom>
            </p:spPr>
            <p:txBody>
              <a:bodyPr wrap="none">
                <a:spAutoFit/>
              </a:bodyPr>
              <a:lstStyle/>
              <a:p>
                <a:r>
                  <a:rPr lang="fr-FR" sz="1200" i="1" dirty="0"/>
                  <a:t>(</a:t>
                </a:r>
                <a:r>
                  <a:rPr lang="fr-FR" sz="1200" i="1" dirty="0" err="1"/>
                  <a:t>Salvadó</a:t>
                </a:r>
                <a:r>
                  <a:rPr lang="fr-FR" sz="1200" i="1" dirty="0"/>
                  <a:t> et al., 2013)</a:t>
                </a:r>
                <a:endParaRPr lang="fr-FR" sz="1200" dirty="0"/>
              </a:p>
            </p:txBody>
          </p:sp>
          <p:sp>
            <p:nvSpPr>
              <p:cNvPr id="61" name="Rectangle 60">
                <a:extLst>
                  <a:ext uri="{FF2B5EF4-FFF2-40B4-BE49-F238E27FC236}">
                    <a16:creationId xmlns:a16="http://schemas.microsoft.com/office/drawing/2014/main" id="{F7576E10-D568-9D4F-95D7-8EFC8417CF4D}"/>
                  </a:ext>
                </a:extLst>
              </p:cNvPr>
              <p:cNvSpPr/>
              <p:nvPr/>
            </p:nvSpPr>
            <p:spPr>
              <a:xfrm>
                <a:off x="8073553" y="3855453"/>
                <a:ext cx="1499898" cy="276999"/>
              </a:xfrm>
              <a:prstGeom prst="rect">
                <a:avLst/>
              </a:prstGeom>
            </p:spPr>
            <p:txBody>
              <a:bodyPr wrap="none">
                <a:spAutoFit/>
              </a:bodyPr>
              <a:lstStyle/>
              <a:p>
                <a:r>
                  <a:rPr lang="fr-FR" sz="1200" i="1" dirty="0"/>
                  <a:t>(</a:t>
                </a:r>
                <a:r>
                  <a:rPr lang="fr-FR" sz="1200" i="1" dirty="0" err="1"/>
                  <a:t>Salvadó</a:t>
                </a:r>
                <a:r>
                  <a:rPr lang="fr-FR" sz="1200" i="1" dirty="0"/>
                  <a:t> et al., 2012)</a:t>
                </a:r>
                <a:endParaRPr lang="fr-FR" sz="1200" dirty="0"/>
              </a:p>
            </p:txBody>
          </p:sp>
        </p:grpSp>
        <p:sp>
          <p:nvSpPr>
            <p:cNvPr id="15" name="Rectangle 14">
              <a:extLst>
                <a:ext uri="{FF2B5EF4-FFF2-40B4-BE49-F238E27FC236}">
                  <a16:creationId xmlns:a16="http://schemas.microsoft.com/office/drawing/2014/main" id="{01062172-6785-9E48-806F-A87C543220EE}"/>
                </a:ext>
              </a:extLst>
            </p:cNvPr>
            <p:cNvSpPr/>
            <p:nvPr/>
          </p:nvSpPr>
          <p:spPr>
            <a:xfrm>
              <a:off x="8679219" y="1444829"/>
              <a:ext cx="3034549" cy="424732"/>
            </a:xfrm>
            <a:prstGeom prst="rect">
              <a:avLst/>
            </a:prstGeom>
          </p:spPr>
          <p:txBody>
            <a:bodyPr wrap="none">
              <a:spAutoFit/>
            </a:bodyPr>
            <a:lstStyle/>
            <a:p>
              <a:pPr algn="ctr">
                <a:lnSpc>
                  <a:spcPct val="90000"/>
                </a:lnSpc>
                <a:spcBef>
                  <a:spcPts val="1000"/>
                </a:spcBef>
              </a:pPr>
              <a:r>
                <a:rPr lang="en-US" sz="2400" b="1" dirty="0">
                  <a:solidFill>
                    <a:srgbClr val="0D4B96"/>
                  </a:solidFill>
                </a:rPr>
                <a:t>Erosion des </a:t>
              </a:r>
              <a:r>
                <a:rPr lang="en-US" sz="2400" b="1" dirty="0" err="1">
                  <a:solidFill>
                    <a:srgbClr val="0D4B96"/>
                  </a:solidFill>
                </a:rPr>
                <a:t>sédiments</a:t>
              </a:r>
              <a:endParaRPr lang="fr-FR" sz="2400" b="1" dirty="0">
                <a:solidFill>
                  <a:srgbClr val="0D4B96"/>
                </a:solidFill>
              </a:endParaRPr>
            </a:p>
          </p:txBody>
        </p:sp>
      </p:grpSp>
    </p:spTree>
    <p:extLst>
      <p:ext uri="{BB962C8B-B14F-4D97-AF65-F5344CB8AC3E}">
        <p14:creationId xmlns:p14="http://schemas.microsoft.com/office/powerpoint/2010/main" val="34914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18DBF4-37B7-4C4F-9728-A1C100B177EE}" type="slidenum">
              <a:rPr lang="en-US" smtClean="0"/>
              <a:t>6</a:t>
            </a:fld>
            <a:endParaRPr lang="en-US" dirty="0"/>
          </a:p>
        </p:txBody>
      </p:sp>
      <p:sp>
        <p:nvSpPr>
          <p:cNvPr id="10" name="Content Placeholder 9"/>
          <p:cNvSpPr>
            <a:spLocks noGrp="1"/>
          </p:cNvSpPr>
          <p:nvPr>
            <p:ph sz="half" idx="1"/>
          </p:nvPr>
        </p:nvSpPr>
        <p:spPr>
          <a:xfrm>
            <a:off x="4797626" y="1570631"/>
            <a:ext cx="6897920" cy="1160691"/>
          </a:xfrm>
        </p:spPr>
        <p:txBody>
          <a:bodyPr>
            <a:normAutofit/>
          </a:bodyPr>
          <a:lstStyle/>
          <a:p>
            <a:pPr marL="0" indent="0" algn="just">
              <a:buClr>
                <a:srgbClr val="0D4B96"/>
              </a:buClr>
              <a:buNone/>
            </a:pPr>
            <a:r>
              <a:rPr lang="fr-FR" sz="2000" dirty="0"/>
              <a:t>Les formations d’eau dense sont : </a:t>
            </a:r>
          </a:p>
          <a:p>
            <a:pPr algn="just">
              <a:buClr>
                <a:srgbClr val="0D4B96"/>
              </a:buClr>
            </a:pPr>
            <a:r>
              <a:rPr lang="fr-FR" sz="2000" b="0" dirty="0"/>
              <a:t>des phénomènes saisonniers locaux qui contrôlent les échanges entre la surface et le fond</a:t>
            </a:r>
          </a:p>
          <a:p>
            <a:pPr marL="0" indent="0" algn="just">
              <a:buClr>
                <a:srgbClr val="0D4B96"/>
              </a:buClr>
              <a:buNone/>
            </a:pPr>
            <a:endParaRPr lang="fr-FR" sz="2000" dirty="0"/>
          </a:p>
        </p:txBody>
      </p:sp>
      <p:sp>
        <p:nvSpPr>
          <p:cNvPr id="7" name="Title 6">
            <a:extLst>
              <a:ext uri="{FF2B5EF4-FFF2-40B4-BE49-F238E27FC236}">
                <a16:creationId xmlns:a16="http://schemas.microsoft.com/office/drawing/2014/main" id="{4753E659-8388-C04C-A7FC-376AA093EC64}"/>
              </a:ext>
            </a:extLst>
          </p:cNvPr>
          <p:cNvSpPr>
            <a:spLocks noGrp="1"/>
          </p:cNvSpPr>
          <p:nvPr>
            <p:ph type="title"/>
          </p:nvPr>
        </p:nvSpPr>
        <p:spPr>
          <a:xfrm>
            <a:off x="197223" y="242745"/>
            <a:ext cx="10811435" cy="921158"/>
          </a:xfrm>
        </p:spPr>
        <p:txBody>
          <a:bodyPr>
            <a:normAutofit fontScale="90000"/>
          </a:bodyPr>
          <a:lstStyle/>
          <a:p>
            <a:pPr algn="ctr"/>
            <a:r>
              <a:rPr lang="en-US" sz="3600" dirty="0"/>
              <a:t> Formation </a:t>
            </a:r>
            <a:r>
              <a:rPr lang="en-US" sz="3600" dirty="0" err="1"/>
              <a:t>d'eau</a:t>
            </a:r>
            <a:r>
              <a:rPr lang="en-US" sz="3600" dirty="0"/>
              <a:t> dense </a:t>
            </a:r>
            <a:r>
              <a:rPr lang="en-US" sz="3600" dirty="0" err="1"/>
              <a:t>induite</a:t>
            </a:r>
            <a:r>
              <a:rPr lang="en-US" sz="3600" dirty="0"/>
              <a:t> par de forts vents </a:t>
            </a:r>
            <a:r>
              <a:rPr lang="en-US" sz="3600" dirty="0" err="1"/>
              <a:t>d'hiver</a:t>
            </a:r>
            <a:r>
              <a:rPr lang="en-US" sz="3600" dirty="0"/>
              <a:t> : impacts sur les </a:t>
            </a:r>
            <a:r>
              <a:rPr lang="en-US" sz="3600" dirty="0" err="1"/>
              <a:t>écosystèmes</a:t>
            </a:r>
            <a:r>
              <a:rPr lang="en-US" sz="3600" dirty="0"/>
              <a:t> </a:t>
            </a:r>
            <a:r>
              <a:rPr lang="en-US" sz="3600" dirty="0" err="1"/>
              <a:t>marins</a:t>
            </a:r>
            <a:r>
              <a:rPr lang="en-US" sz="3600" dirty="0"/>
              <a:t> et transport de </a:t>
            </a:r>
            <a:r>
              <a:rPr lang="en-US" sz="3600" dirty="0" err="1"/>
              <a:t>polluants</a:t>
            </a:r>
            <a:endParaRPr lang="en-US" sz="3600" i="1" dirty="0"/>
          </a:p>
        </p:txBody>
      </p:sp>
      <p:sp>
        <p:nvSpPr>
          <p:cNvPr id="5" name="Content Placeholder 9">
            <a:extLst>
              <a:ext uri="{FF2B5EF4-FFF2-40B4-BE49-F238E27FC236}">
                <a16:creationId xmlns:a16="http://schemas.microsoft.com/office/drawing/2014/main" id="{EBF124F7-2D59-9440-A99D-46ABA93133ED}"/>
              </a:ext>
            </a:extLst>
          </p:cNvPr>
          <p:cNvSpPr txBox="1">
            <a:spLocks/>
          </p:cNvSpPr>
          <p:nvPr/>
        </p:nvSpPr>
        <p:spPr>
          <a:xfrm>
            <a:off x="4797626" y="4539340"/>
            <a:ext cx="6992588" cy="1817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3300" b="1" kern="1200" dirty="0" smtClean="0">
                <a:solidFill>
                  <a:srgbClr val="0D4B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D4B96"/>
              </a:buClr>
              <a:buFont typeface="Arial" panose="020B0604020202020204" pitchFamily="34" charset="0"/>
              <a:buNone/>
            </a:pPr>
            <a:r>
              <a:rPr lang="fr-FR" sz="2000" dirty="0"/>
              <a:t>Les implications du réchauffement climatique sont multiples  : </a:t>
            </a:r>
          </a:p>
          <a:p>
            <a:pPr>
              <a:buClr>
                <a:srgbClr val="0D4B96"/>
              </a:buClr>
            </a:pPr>
            <a:r>
              <a:rPr lang="fr-FR" sz="2000" b="0" dirty="0"/>
              <a:t>Diminution du mélange hivernal et de la ré-oxygénation des eaux profondes du fait de l’augmentation de la stratification </a:t>
            </a:r>
          </a:p>
          <a:p>
            <a:pPr>
              <a:buClr>
                <a:srgbClr val="0D4B96"/>
              </a:buClr>
            </a:pPr>
            <a:r>
              <a:rPr lang="fr-FR" sz="2000" b="0" dirty="0"/>
              <a:t>Perturbations du fonctionnement des écosystèmes planctoniques superficiels, profonds et benthiques</a:t>
            </a:r>
          </a:p>
        </p:txBody>
      </p:sp>
      <p:sp>
        <p:nvSpPr>
          <p:cNvPr id="2" name="Rectangle 1">
            <a:extLst>
              <a:ext uri="{FF2B5EF4-FFF2-40B4-BE49-F238E27FC236}">
                <a16:creationId xmlns:a16="http://schemas.microsoft.com/office/drawing/2014/main" id="{B0492A9B-6E07-DC48-BC9B-B7E36F7B97B1}"/>
              </a:ext>
            </a:extLst>
          </p:cNvPr>
          <p:cNvSpPr/>
          <p:nvPr/>
        </p:nvSpPr>
        <p:spPr>
          <a:xfrm>
            <a:off x="4797626" y="3045426"/>
            <a:ext cx="6911775" cy="1179810"/>
          </a:xfrm>
          <a:prstGeom prst="rect">
            <a:avLst/>
          </a:prstGeom>
        </p:spPr>
        <p:txBody>
          <a:bodyPr wrap="square">
            <a:spAutoFit/>
          </a:bodyPr>
          <a:lstStyle/>
          <a:p>
            <a:pPr algn="just">
              <a:lnSpc>
                <a:spcPct val="90000"/>
              </a:lnSpc>
              <a:spcBef>
                <a:spcPts val="1000"/>
              </a:spcBef>
              <a:buClr>
                <a:srgbClr val="0D4B96"/>
              </a:buClr>
              <a:buFont typeface="Arial" panose="020B0604020202020204" pitchFamily="34" charset="0"/>
            </a:pPr>
            <a:r>
              <a:rPr lang="fr-FR" sz="2000" b="1" dirty="0">
                <a:solidFill>
                  <a:srgbClr val="0D4B96"/>
                </a:solidFill>
              </a:rPr>
              <a:t>Elles ont des répercussions à l’échelle de la Méditerranée sur : </a:t>
            </a:r>
          </a:p>
          <a:p>
            <a:pPr marL="285750" indent="-285750" algn="just">
              <a:lnSpc>
                <a:spcPct val="90000"/>
              </a:lnSpc>
              <a:spcBef>
                <a:spcPts val="1000"/>
              </a:spcBef>
              <a:buClr>
                <a:srgbClr val="0D4B96"/>
              </a:buClr>
              <a:buFont typeface="Arial" panose="020B0604020202020204" pitchFamily="34" charset="0"/>
              <a:buChar char="•"/>
            </a:pPr>
            <a:r>
              <a:rPr lang="fr-FR" sz="2000" dirty="0">
                <a:solidFill>
                  <a:srgbClr val="0D4B96"/>
                </a:solidFill>
              </a:rPr>
              <a:t>la circulation des masses d’eau </a:t>
            </a:r>
          </a:p>
          <a:p>
            <a:pPr marL="285750" indent="-285750" algn="just">
              <a:lnSpc>
                <a:spcPct val="90000"/>
              </a:lnSpc>
              <a:spcBef>
                <a:spcPts val="1000"/>
              </a:spcBef>
              <a:buClr>
                <a:srgbClr val="0D4B96"/>
              </a:buClr>
              <a:buFont typeface="Arial" panose="020B0604020202020204" pitchFamily="34" charset="0"/>
              <a:buChar char="•"/>
            </a:pPr>
            <a:r>
              <a:rPr lang="fr-FR" sz="2000" dirty="0">
                <a:solidFill>
                  <a:srgbClr val="0D4B96"/>
                </a:solidFill>
              </a:rPr>
              <a:t>le transport d’éléments biogéochimiques et de polluants</a:t>
            </a:r>
            <a:endParaRPr lang="en-US" sz="2000" dirty="0">
              <a:solidFill>
                <a:srgbClr val="0D4B96"/>
              </a:solidFill>
            </a:endParaRPr>
          </a:p>
        </p:txBody>
      </p:sp>
    </p:spTree>
    <p:extLst>
      <p:ext uri="{BB962C8B-B14F-4D97-AF65-F5344CB8AC3E}">
        <p14:creationId xmlns:p14="http://schemas.microsoft.com/office/powerpoint/2010/main" val="2232241290"/>
      </p:ext>
    </p:extLst>
  </p:cSld>
  <p:clrMapOvr>
    <a:masterClrMapping/>
  </p:clrMapOvr>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39979</TotalTime>
  <Words>699</Words>
  <Application>Microsoft Office PowerPoint</Application>
  <PresentationFormat>Grand écran</PresentationFormat>
  <Paragraphs>138</Paragraphs>
  <Slides>6</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ＭＳ Ｐゴシック</vt:lpstr>
      <vt:lpstr>Arial</vt:lpstr>
      <vt:lpstr>Calibri</vt:lpstr>
      <vt:lpstr>Calibri Light</vt:lpstr>
      <vt:lpstr>FontAwesome</vt:lpstr>
      <vt:lpstr>Permanent Marker</vt:lpstr>
      <vt:lpstr>Tahoma</vt:lpstr>
      <vt:lpstr>Times New Roman</vt:lpstr>
      <vt:lpstr>Office Theme</vt:lpstr>
      <vt:lpstr> Formation d'eau dense induite par de forts vents d'hiver : impacts sur les écosystèmes marins et transport de polluants</vt:lpstr>
      <vt:lpstr> Formation d'eau dense et hydrologie de la Méditerranée  De quoi s'agit-il ?</vt:lpstr>
      <vt:lpstr> Formations d'eau dense côtière et hauturière Où cela se produit-il ?</vt:lpstr>
      <vt:lpstr> Formations d'eau dense côtière et hauturière Quel rôle et évolution en Méditerranée occidentale?</vt:lpstr>
      <vt:lpstr>Impacts sur les écosystèmes marins et transport de polluants Trois exemples (biochimie, pêche, polluants)</vt:lpstr>
      <vt:lpstr> Formation d'eau dense induite par de forts vents d'hiver : impacts sur les écosystèmes marins et transport de polluants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PLAUD GUERIN Sandrine</cp:lastModifiedBy>
  <cp:revision>506</cp:revision>
  <dcterms:created xsi:type="dcterms:W3CDTF">2016-07-27T20:38:12Z</dcterms:created>
  <dcterms:modified xsi:type="dcterms:W3CDTF">2020-11-19T09:29:02Z</dcterms:modified>
  <cp:category>Templates</cp:category>
</cp:coreProperties>
</file>